
<file path=[Content_Types].xml><?xml version="1.0" encoding="utf-8"?>
<Types xmlns="http://schemas.openxmlformats.org/package/2006/content-types">
  <Default Extension="gif" ContentType="image/gi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 id="2147483668" r:id="rId5"/>
    <p:sldMasterId id="2147483676" r:id="rId6"/>
  </p:sldMasterIdLst>
  <p:notesMasterIdLst>
    <p:notesMasterId r:id="rId30"/>
  </p:notesMasterIdLst>
  <p:handoutMasterIdLst>
    <p:handoutMasterId r:id="rId31"/>
  </p:handoutMasterIdLst>
  <p:sldIdLst>
    <p:sldId id="1460" r:id="rId7"/>
    <p:sldId id="1504" r:id="rId8"/>
    <p:sldId id="1506" r:id="rId9"/>
    <p:sldId id="1510" r:id="rId10"/>
    <p:sldId id="1525" r:id="rId11"/>
    <p:sldId id="1466" r:id="rId12"/>
    <p:sldId id="1528" r:id="rId13"/>
    <p:sldId id="484" r:id="rId14"/>
    <p:sldId id="483" r:id="rId15"/>
    <p:sldId id="1467" r:id="rId16"/>
    <p:sldId id="1517" r:id="rId17"/>
    <p:sldId id="1518" r:id="rId18"/>
    <p:sldId id="1521" r:id="rId19"/>
    <p:sldId id="1522" r:id="rId20"/>
    <p:sldId id="1493" r:id="rId21"/>
    <p:sldId id="1457" r:id="rId22"/>
    <p:sldId id="1458" r:id="rId23"/>
    <p:sldId id="1459" r:id="rId24"/>
    <p:sldId id="1530" r:id="rId25"/>
    <p:sldId id="1461" r:id="rId26"/>
    <p:sldId id="1462" r:id="rId27"/>
    <p:sldId id="1463" r:id="rId28"/>
    <p:sldId id="1464" r:id="rId29"/>
  </p:sldIdLst>
  <p:sldSz cx="12192000" cy="6858000"/>
  <p:notesSz cx="7023100" cy="93091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8514" autoAdjust="0"/>
    <p:restoredTop sz="93683" autoAdjust="0"/>
  </p:normalViewPr>
  <p:slideViewPr>
    <p:cSldViewPr snapToGrid="0">
      <p:cViewPr varScale="1">
        <p:scale>
          <a:sx n="104" d="100"/>
          <a:sy n="104" d="100"/>
        </p:scale>
        <p:origin x="102" y="7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 Type="http://schemas.openxmlformats.org/officeDocument/2006/relationships/customXml" Target="../customXml/item3.xml"/><Relationship Id="rId21" Type="http://schemas.openxmlformats.org/officeDocument/2006/relationships/slide" Target="slides/slide15.xml"/><Relationship Id="rId34" Type="http://schemas.openxmlformats.org/officeDocument/2006/relationships/theme" Target="theme/theme1.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slide" Target="slides/slide23.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presProps" Target="presProps.xml"/><Relationship Id="rId5" Type="http://schemas.openxmlformats.org/officeDocument/2006/relationships/slideMaster" Target="slideMasters/slideMaster2.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handoutMaster" Target="handoutMasters/handoutMaster1.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notesMaster" Target="notesMasters/notesMaster1.xml"/><Relationship Id="rId35"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88146175-8D22-467F-81F9-918F7E2C067A}"/>
              </a:ext>
            </a:extLst>
          </p:cNvPr>
          <p:cNvSpPr>
            <a:spLocks noGrp="1"/>
          </p:cNvSpPr>
          <p:nvPr>
            <p:ph type="hdr" sz="quarter"/>
          </p:nvPr>
        </p:nvSpPr>
        <p:spPr>
          <a:xfrm>
            <a:off x="1" y="3"/>
            <a:ext cx="3043980" cy="467362"/>
          </a:xfrm>
          <a:prstGeom prst="rect">
            <a:avLst/>
          </a:prstGeom>
        </p:spPr>
        <p:txBody>
          <a:bodyPr vert="horz" lIns="91556" tIns="45777" rIns="91556" bIns="45777" rtlCol="0"/>
          <a:lstStyle>
            <a:lvl1pPr algn="l">
              <a:defRPr sz="1200"/>
            </a:lvl1pPr>
          </a:lstStyle>
          <a:p>
            <a:endParaRPr lang="en-US"/>
          </a:p>
        </p:txBody>
      </p:sp>
      <p:sp>
        <p:nvSpPr>
          <p:cNvPr id="3" name="Date Placeholder 2">
            <a:extLst>
              <a:ext uri="{FF2B5EF4-FFF2-40B4-BE49-F238E27FC236}">
                <a16:creationId xmlns:a16="http://schemas.microsoft.com/office/drawing/2014/main" id="{D36B9F3C-B415-4B22-9F3D-02FCDCD8B0D4}"/>
              </a:ext>
            </a:extLst>
          </p:cNvPr>
          <p:cNvSpPr>
            <a:spLocks noGrp="1"/>
          </p:cNvSpPr>
          <p:nvPr>
            <p:ph type="dt" sz="quarter" idx="1"/>
          </p:nvPr>
        </p:nvSpPr>
        <p:spPr>
          <a:xfrm>
            <a:off x="3977533" y="3"/>
            <a:ext cx="3043980" cy="467362"/>
          </a:xfrm>
          <a:prstGeom prst="rect">
            <a:avLst/>
          </a:prstGeom>
        </p:spPr>
        <p:txBody>
          <a:bodyPr vert="horz" lIns="91556" tIns="45777" rIns="91556" bIns="45777" rtlCol="0"/>
          <a:lstStyle>
            <a:lvl1pPr algn="r">
              <a:defRPr sz="1200"/>
            </a:lvl1pPr>
          </a:lstStyle>
          <a:p>
            <a:endParaRPr lang="en-US"/>
          </a:p>
        </p:txBody>
      </p:sp>
      <p:sp>
        <p:nvSpPr>
          <p:cNvPr id="4" name="Footer Placeholder 3">
            <a:extLst>
              <a:ext uri="{FF2B5EF4-FFF2-40B4-BE49-F238E27FC236}">
                <a16:creationId xmlns:a16="http://schemas.microsoft.com/office/drawing/2014/main" id="{D91B7DF4-0882-40A8-B930-6C4A6E8D7D7E}"/>
              </a:ext>
            </a:extLst>
          </p:cNvPr>
          <p:cNvSpPr>
            <a:spLocks noGrp="1"/>
          </p:cNvSpPr>
          <p:nvPr>
            <p:ph type="ftr" sz="quarter" idx="2"/>
          </p:nvPr>
        </p:nvSpPr>
        <p:spPr>
          <a:xfrm>
            <a:off x="1" y="8841739"/>
            <a:ext cx="3043980" cy="467362"/>
          </a:xfrm>
          <a:prstGeom prst="rect">
            <a:avLst/>
          </a:prstGeom>
        </p:spPr>
        <p:txBody>
          <a:bodyPr vert="horz" lIns="91556" tIns="45777" rIns="91556" bIns="45777"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F62E5730-B53C-498C-87A9-646D6B1B5534}"/>
              </a:ext>
            </a:extLst>
          </p:cNvPr>
          <p:cNvSpPr>
            <a:spLocks noGrp="1"/>
          </p:cNvSpPr>
          <p:nvPr>
            <p:ph type="sldNum" sz="quarter" idx="3"/>
          </p:nvPr>
        </p:nvSpPr>
        <p:spPr>
          <a:xfrm>
            <a:off x="3977533" y="8841739"/>
            <a:ext cx="3043980" cy="467362"/>
          </a:xfrm>
          <a:prstGeom prst="rect">
            <a:avLst/>
          </a:prstGeom>
        </p:spPr>
        <p:txBody>
          <a:bodyPr vert="horz" lIns="91556" tIns="45777" rIns="91556" bIns="45777" rtlCol="0" anchor="b"/>
          <a:lstStyle>
            <a:lvl1pPr algn="r">
              <a:defRPr sz="1200"/>
            </a:lvl1pPr>
          </a:lstStyle>
          <a:p>
            <a:fld id="{6CCB3A41-D4B9-41DA-8727-60E798516A5D}" type="slidenum">
              <a:rPr lang="en-US" smtClean="0"/>
              <a:t>‹#›</a:t>
            </a:fld>
            <a:endParaRPr lang="en-US"/>
          </a:p>
        </p:txBody>
      </p:sp>
    </p:spTree>
    <p:extLst>
      <p:ext uri="{BB962C8B-B14F-4D97-AF65-F5344CB8AC3E}">
        <p14:creationId xmlns:p14="http://schemas.microsoft.com/office/powerpoint/2010/main" val="374870093"/>
      </p:ext>
    </p:extLst>
  </p:cSld>
  <p:clrMap bg1="lt1" tx1="dk1" bg2="lt2" tx2="dk2" accent1="accent1" accent2="accent2" accent3="accent3" accent4="accent4" accent5="accent5" accent6="accent6" hlink="hlink" folHlink="folHlink"/>
  <p:hf hdr="0" ftr="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2"/>
            <a:ext cx="3043343" cy="467071"/>
          </a:xfrm>
          <a:prstGeom prst="rect">
            <a:avLst/>
          </a:prstGeom>
        </p:spPr>
        <p:txBody>
          <a:bodyPr vert="horz" lIns="93295" tIns="46648" rIns="93295" bIns="46648" rtlCol="0"/>
          <a:lstStyle>
            <a:lvl1pPr algn="l">
              <a:defRPr sz="1200"/>
            </a:lvl1pPr>
          </a:lstStyle>
          <a:p>
            <a:endParaRPr lang="en-US"/>
          </a:p>
        </p:txBody>
      </p:sp>
      <p:sp>
        <p:nvSpPr>
          <p:cNvPr id="3" name="Date Placeholder 2"/>
          <p:cNvSpPr>
            <a:spLocks noGrp="1"/>
          </p:cNvSpPr>
          <p:nvPr>
            <p:ph type="dt" idx="1"/>
          </p:nvPr>
        </p:nvSpPr>
        <p:spPr>
          <a:xfrm>
            <a:off x="3978131" y="2"/>
            <a:ext cx="3043343" cy="467071"/>
          </a:xfrm>
          <a:prstGeom prst="rect">
            <a:avLst/>
          </a:prstGeom>
        </p:spPr>
        <p:txBody>
          <a:bodyPr vert="horz" lIns="93295" tIns="46648" rIns="93295" bIns="46648" rtlCol="0"/>
          <a:lstStyle>
            <a:lvl1pPr algn="r">
              <a:defRPr sz="1200"/>
            </a:lvl1pPr>
          </a:lstStyle>
          <a:p>
            <a:endParaRPr lang="en-US"/>
          </a:p>
        </p:txBody>
      </p:sp>
      <p:sp>
        <p:nvSpPr>
          <p:cNvPr id="4" name="Slide Image Placeholder 3"/>
          <p:cNvSpPr>
            <a:spLocks noGrp="1" noRot="1" noChangeAspect="1"/>
          </p:cNvSpPr>
          <p:nvPr>
            <p:ph type="sldImg" idx="2"/>
          </p:nvPr>
        </p:nvSpPr>
        <p:spPr>
          <a:xfrm>
            <a:off x="719138" y="1163638"/>
            <a:ext cx="5584825" cy="3141662"/>
          </a:xfrm>
          <a:prstGeom prst="rect">
            <a:avLst/>
          </a:prstGeom>
          <a:noFill/>
          <a:ln w="12700">
            <a:solidFill>
              <a:prstClr val="black"/>
            </a:solidFill>
          </a:ln>
        </p:spPr>
        <p:txBody>
          <a:bodyPr vert="horz" lIns="93295" tIns="46648" rIns="93295" bIns="46648" rtlCol="0" anchor="ctr"/>
          <a:lstStyle/>
          <a:p>
            <a:endParaRPr lang="en-US"/>
          </a:p>
        </p:txBody>
      </p:sp>
      <p:sp>
        <p:nvSpPr>
          <p:cNvPr id="5" name="Notes Placeholder 4"/>
          <p:cNvSpPr>
            <a:spLocks noGrp="1"/>
          </p:cNvSpPr>
          <p:nvPr>
            <p:ph type="body" sz="quarter" idx="3"/>
          </p:nvPr>
        </p:nvSpPr>
        <p:spPr>
          <a:xfrm>
            <a:off x="702310" y="4480004"/>
            <a:ext cx="5618480" cy="3665459"/>
          </a:xfrm>
          <a:prstGeom prst="rect">
            <a:avLst/>
          </a:prstGeom>
        </p:spPr>
        <p:txBody>
          <a:bodyPr vert="horz" lIns="93295" tIns="46648" rIns="93295" bIns="46648"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842032"/>
            <a:ext cx="3043343" cy="467070"/>
          </a:xfrm>
          <a:prstGeom prst="rect">
            <a:avLst/>
          </a:prstGeom>
        </p:spPr>
        <p:txBody>
          <a:bodyPr vert="horz" lIns="93295" tIns="46648" rIns="93295" bIns="46648" rtlCol="0" anchor="b"/>
          <a:lstStyle>
            <a:lvl1pPr algn="l">
              <a:defRPr sz="1200"/>
            </a:lvl1pPr>
          </a:lstStyle>
          <a:p>
            <a:endParaRPr lang="en-US"/>
          </a:p>
        </p:txBody>
      </p:sp>
      <p:sp>
        <p:nvSpPr>
          <p:cNvPr id="7" name="Slide Number Placeholder 6"/>
          <p:cNvSpPr>
            <a:spLocks noGrp="1"/>
          </p:cNvSpPr>
          <p:nvPr>
            <p:ph type="sldNum" sz="quarter" idx="5"/>
          </p:nvPr>
        </p:nvSpPr>
        <p:spPr>
          <a:xfrm>
            <a:off x="3978131" y="8842032"/>
            <a:ext cx="3043343" cy="467070"/>
          </a:xfrm>
          <a:prstGeom prst="rect">
            <a:avLst/>
          </a:prstGeom>
        </p:spPr>
        <p:txBody>
          <a:bodyPr vert="horz" lIns="93295" tIns="46648" rIns="93295" bIns="46648" rtlCol="0" anchor="b"/>
          <a:lstStyle>
            <a:lvl1pPr algn="r">
              <a:defRPr sz="1200"/>
            </a:lvl1pPr>
          </a:lstStyle>
          <a:p>
            <a:fld id="{5E9DE222-35DF-421D-92FC-7C9E21B7CA93}" type="slidenum">
              <a:rPr lang="en-US" smtClean="0"/>
              <a:t>‹#›</a:t>
            </a:fld>
            <a:endParaRPr lang="en-US"/>
          </a:p>
        </p:txBody>
      </p:sp>
    </p:spTree>
    <p:extLst>
      <p:ext uri="{BB962C8B-B14F-4D97-AF65-F5344CB8AC3E}">
        <p14:creationId xmlns:p14="http://schemas.microsoft.com/office/powerpoint/2010/main" val="1999937604"/>
      </p:ext>
    </p:extLst>
  </p:cSld>
  <p:clrMap bg1="lt1" tx1="dk1" bg2="lt2" tx2="dk2" accent1="accent1" accent2="accent2" accent3="accent3" accent4="accent4" accent5="accent5" accent6="accent6" hlink="hlink" folHlink="folHlink"/>
  <p:hf hdr="0" ftr="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6913"/>
            <a:ext cx="6205538" cy="3490912"/>
          </a:xfrm>
        </p:spPr>
      </p:sp>
      <p:sp>
        <p:nvSpPr>
          <p:cNvPr id="3" name="Notes Placeholder 2"/>
          <p:cNvSpPr>
            <a:spLocks noGrp="1"/>
          </p:cNvSpPr>
          <p:nvPr>
            <p:ph type="body" idx="1"/>
          </p:nvPr>
        </p:nvSpPr>
        <p:spPr/>
        <p:txBody>
          <a:bodyPr/>
          <a:lstStyle/>
          <a:p>
            <a:endParaRPr lang="en-US" dirty="0"/>
          </a:p>
        </p:txBody>
      </p:sp>
      <p:sp>
        <p:nvSpPr>
          <p:cNvPr id="5" name="Date Placeholder 4"/>
          <p:cNvSpPr>
            <a:spLocks noGrp="1"/>
          </p:cNvSpPr>
          <p:nvPr>
            <p:ph type="dt" idx="11"/>
          </p:nvPr>
        </p:nvSpPr>
        <p:spPr/>
        <p:txBody>
          <a:bodyPr/>
          <a:lstStyle/>
          <a:p>
            <a:pPr defTabSz="521545" eaLnBrk="0" fontAlgn="base" hangingPunct="0">
              <a:spcBef>
                <a:spcPct val="0"/>
              </a:spcBef>
              <a:spcAft>
                <a:spcPct val="0"/>
              </a:spcAft>
              <a:defRPr/>
            </a:pPr>
            <a:endParaRPr lang="en-US" dirty="0">
              <a:solidFill>
                <a:prstClr val="black"/>
              </a:solidFill>
              <a:latin typeface="Arial" pitchFamily="-65" charset="0"/>
            </a:endParaRPr>
          </a:p>
        </p:txBody>
      </p:sp>
      <p:sp>
        <p:nvSpPr>
          <p:cNvPr id="7" name="Slide Number Placeholder 6"/>
          <p:cNvSpPr>
            <a:spLocks noGrp="1"/>
          </p:cNvSpPr>
          <p:nvPr>
            <p:ph type="sldNum" sz="quarter" idx="13"/>
          </p:nvPr>
        </p:nvSpPr>
        <p:spPr/>
        <p:txBody>
          <a:bodyPr/>
          <a:lstStyle/>
          <a:p>
            <a:pPr defTabSz="521545" eaLnBrk="0" fontAlgn="base" hangingPunct="0">
              <a:spcBef>
                <a:spcPct val="0"/>
              </a:spcBef>
              <a:spcAft>
                <a:spcPct val="0"/>
              </a:spcAft>
              <a:defRPr/>
            </a:pPr>
            <a:fld id="{B976D8D5-0ECD-3A4D-8E63-E16D685F0695}" type="slidenum">
              <a:rPr lang="en-US">
                <a:solidFill>
                  <a:prstClr val="black"/>
                </a:solidFill>
                <a:latin typeface="Arial" pitchFamily="-65" charset="0"/>
              </a:rPr>
              <a:pPr defTabSz="521545" eaLnBrk="0" fontAlgn="base" hangingPunct="0">
                <a:spcBef>
                  <a:spcPct val="0"/>
                </a:spcBef>
                <a:spcAft>
                  <a:spcPct val="0"/>
                </a:spcAft>
                <a:defRPr/>
              </a:pPr>
              <a:t>1</a:t>
            </a:fld>
            <a:endParaRPr lang="en-US" dirty="0">
              <a:solidFill>
                <a:prstClr val="black"/>
              </a:solidFill>
              <a:latin typeface="Arial" pitchFamily="-65" charset="0"/>
            </a:endParaRPr>
          </a:p>
        </p:txBody>
      </p:sp>
    </p:spTree>
    <p:extLst>
      <p:ext uri="{BB962C8B-B14F-4D97-AF65-F5344CB8AC3E}">
        <p14:creationId xmlns:p14="http://schemas.microsoft.com/office/powerpoint/2010/main" val="74053436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0"/>
          </p:nvPr>
        </p:nvSpPr>
        <p:spPr/>
        <p:txBody>
          <a:bodyPr/>
          <a:lstStyle/>
          <a:p>
            <a:pPr defTabSz="521545" eaLnBrk="0" fontAlgn="base" hangingPunct="0">
              <a:spcBef>
                <a:spcPct val="0"/>
              </a:spcBef>
              <a:spcAft>
                <a:spcPct val="0"/>
              </a:spcAft>
              <a:defRPr/>
            </a:pPr>
            <a:endParaRPr lang="en-US" dirty="0">
              <a:solidFill>
                <a:prstClr val="black"/>
              </a:solidFill>
              <a:latin typeface="Arial" pitchFamily="-65" charset="0"/>
            </a:endParaRPr>
          </a:p>
        </p:txBody>
      </p:sp>
      <p:sp>
        <p:nvSpPr>
          <p:cNvPr id="5" name="Slide Number Placeholder 4"/>
          <p:cNvSpPr>
            <a:spLocks noGrp="1"/>
          </p:cNvSpPr>
          <p:nvPr>
            <p:ph type="sldNum" sz="quarter" idx="11"/>
          </p:nvPr>
        </p:nvSpPr>
        <p:spPr/>
        <p:txBody>
          <a:bodyPr/>
          <a:lstStyle/>
          <a:p>
            <a:pPr defTabSz="521545" eaLnBrk="0" fontAlgn="base" hangingPunct="0">
              <a:spcBef>
                <a:spcPct val="0"/>
              </a:spcBef>
              <a:spcAft>
                <a:spcPct val="0"/>
              </a:spcAft>
              <a:defRPr/>
            </a:pPr>
            <a:fld id="{B976D8D5-0ECD-3A4D-8E63-E16D685F0695}" type="slidenum">
              <a:rPr lang="en-US">
                <a:solidFill>
                  <a:prstClr val="black"/>
                </a:solidFill>
                <a:latin typeface="Arial" pitchFamily="-65" charset="0"/>
              </a:rPr>
              <a:pPr defTabSz="521545" eaLnBrk="0" fontAlgn="base" hangingPunct="0">
                <a:spcBef>
                  <a:spcPct val="0"/>
                </a:spcBef>
                <a:spcAft>
                  <a:spcPct val="0"/>
                </a:spcAft>
                <a:defRPr/>
              </a:pPr>
              <a:t>10</a:t>
            </a:fld>
            <a:endParaRPr lang="en-US" dirty="0">
              <a:solidFill>
                <a:prstClr val="black"/>
              </a:solidFill>
              <a:latin typeface="Arial" pitchFamily="-65" charset="0"/>
            </a:endParaRPr>
          </a:p>
        </p:txBody>
      </p:sp>
    </p:spTree>
    <p:extLst>
      <p:ext uri="{BB962C8B-B14F-4D97-AF65-F5344CB8AC3E}">
        <p14:creationId xmlns:p14="http://schemas.microsoft.com/office/powerpoint/2010/main" val="359924390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0"/>
          </p:nvPr>
        </p:nvSpPr>
        <p:spPr/>
        <p:txBody>
          <a:bodyPr/>
          <a:lstStyle/>
          <a:p>
            <a:pPr defTabSz="503573" eaLnBrk="0" fontAlgn="base" hangingPunct="0">
              <a:spcBef>
                <a:spcPct val="0"/>
              </a:spcBef>
              <a:spcAft>
                <a:spcPct val="0"/>
              </a:spcAft>
              <a:defRPr/>
            </a:pPr>
            <a:endParaRPr lang="en-US" dirty="0">
              <a:solidFill>
                <a:prstClr val="black"/>
              </a:solidFill>
              <a:latin typeface="Arial" pitchFamily="-65" charset="0"/>
            </a:endParaRPr>
          </a:p>
        </p:txBody>
      </p:sp>
      <p:sp>
        <p:nvSpPr>
          <p:cNvPr id="5" name="Slide Number Placeholder 4"/>
          <p:cNvSpPr>
            <a:spLocks noGrp="1"/>
          </p:cNvSpPr>
          <p:nvPr>
            <p:ph type="sldNum" sz="quarter" idx="11"/>
          </p:nvPr>
        </p:nvSpPr>
        <p:spPr/>
        <p:txBody>
          <a:bodyPr/>
          <a:lstStyle/>
          <a:p>
            <a:pPr defTabSz="503573" eaLnBrk="0" fontAlgn="base" hangingPunct="0">
              <a:spcBef>
                <a:spcPct val="0"/>
              </a:spcBef>
              <a:spcAft>
                <a:spcPct val="0"/>
              </a:spcAft>
              <a:defRPr/>
            </a:pPr>
            <a:fld id="{B976D8D5-0ECD-3A4D-8E63-E16D685F0695}" type="slidenum">
              <a:rPr lang="en-US">
                <a:solidFill>
                  <a:prstClr val="black"/>
                </a:solidFill>
                <a:latin typeface="Arial" pitchFamily="-65" charset="0"/>
              </a:rPr>
              <a:pPr defTabSz="503573" eaLnBrk="0" fontAlgn="base" hangingPunct="0">
                <a:spcBef>
                  <a:spcPct val="0"/>
                </a:spcBef>
                <a:spcAft>
                  <a:spcPct val="0"/>
                </a:spcAft>
                <a:defRPr/>
              </a:pPr>
              <a:t>11</a:t>
            </a:fld>
            <a:endParaRPr lang="en-US" dirty="0">
              <a:solidFill>
                <a:prstClr val="black"/>
              </a:solidFill>
              <a:latin typeface="Arial" pitchFamily="-65" charset="0"/>
            </a:endParaRPr>
          </a:p>
        </p:txBody>
      </p:sp>
    </p:spTree>
    <p:extLst>
      <p:ext uri="{BB962C8B-B14F-4D97-AF65-F5344CB8AC3E}">
        <p14:creationId xmlns:p14="http://schemas.microsoft.com/office/powerpoint/2010/main" val="7759270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0"/>
          </p:nvPr>
        </p:nvSpPr>
        <p:spPr/>
        <p:txBody>
          <a:bodyPr/>
          <a:lstStyle/>
          <a:p>
            <a:pPr defTabSz="503573" eaLnBrk="0" fontAlgn="base" hangingPunct="0">
              <a:spcBef>
                <a:spcPct val="0"/>
              </a:spcBef>
              <a:spcAft>
                <a:spcPct val="0"/>
              </a:spcAft>
              <a:defRPr/>
            </a:pPr>
            <a:endParaRPr lang="en-US" dirty="0">
              <a:solidFill>
                <a:prstClr val="black"/>
              </a:solidFill>
              <a:latin typeface="Arial" pitchFamily="-65" charset="0"/>
            </a:endParaRPr>
          </a:p>
        </p:txBody>
      </p:sp>
      <p:sp>
        <p:nvSpPr>
          <p:cNvPr id="5" name="Slide Number Placeholder 4"/>
          <p:cNvSpPr>
            <a:spLocks noGrp="1"/>
          </p:cNvSpPr>
          <p:nvPr>
            <p:ph type="sldNum" sz="quarter" idx="11"/>
          </p:nvPr>
        </p:nvSpPr>
        <p:spPr/>
        <p:txBody>
          <a:bodyPr/>
          <a:lstStyle/>
          <a:p>
            <a:pPr defTabSz="503573" eaLnBrk="0" fontAlgn="base" hangingPunct="0">
              <a:spcBef>
                <a:spcPct val="0"/>
              </a:spcBef>
              <a:spcAft>
                <a:spcPct val="0"/>
              </a:spcAft>
              <a:defRPr/>
            </a:pPr>
            <a:fld id="{B976D8D5-0ECD-3A4D-8E63-E16D685F0695}" type="slidenum">
              <a:rPr lang="en-US">
                <a:solidFill>
                  <a:prstClr val="black"/>
                </a:solidFill>
                <a:latin typeface="Arial" pitchFamily="-65" charset="0"/>
              </a:rPr>
              <a:pPr defTabSz="503573" eaLnBrk="0" fontAlgn="base" hangingPunct="0">
                <a:spcBef>
                  <a:spcPct val="0"/>
                </a:spcBef>
                <a:spcAft>
                  <a:spcPct val="0"/>
                </a:spcAft>
                <a:defRPr/>
              </a:pPr>
              <a:t>12</a:t>
            </a:fld>
            <a:endParaRPr lang="en-US" dirty="0">
              <a:solidFill>
                <a:prstClr val="black"/>
              </a:solidFill>
              <a:latin typeface="Arial" pitchFamily="-65" charset="0"/>
            </a:endParaRPr>
          </a:p>
        </p:txBody>
      </p:sp>
    </p:spTree>
    <p:extLst>
      <p:ext uri="{BB962C8B-B14F-4D97-AF65-F5344CB8AC3E}">
        <p14:creationId xmlns:p14="http://schemas.microsoft.com/office/powerpoint/2010/main" val="79743591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a:t>M.Farid</a:t>
            </a:r>
            <a:r>
              <a:rPr lang="en-US" dirty="0"/>
              <a:t> – changed completely, see above</a:t>
            </a:r>
          </a:p>
        </p:txBody>
      </p:sp>
      <p:sp>
        <p:nvSpPr>
          <p:cNvPr id="4" name="Date Placeholder 3"/>
          <p:cNvSpPr>
            <a:spLocks noGrp="1"/>
          </p:cNvSpPr>
          <p:nvPr>
            <p:ph type="dt" idx="10"/>
          </p:nvPr>
        </p:nvSpPr>
        <p:spPr/>
        <p:txBody>
          <a:bodyPr/>
          <a:lstStyle/>
          <a:p>
            <a:pPr defTabSz="503573" eaLnBrk="0" fontAlgn="base" hangingPunct="0">
              <a:spcBef>
                <a:spcPct val="0"/>
              </a:spcBef>
              <a:spcAft>
                <a:spcPct val="0"/>
              </a:spcAft>
              <a:defRPr/>
            </a:pPr>
            <a:endParaRPr lang="en-US" dirty="0">
              <a:solidFill>
                <a:prstClr val="black"/>
              </a:solidFill>
              <a:latin typeface="Arial" pitchFamily="-65" charset="0"/>
            </a:endParaRPr>
          </a:p>
        </p:txBody>
      </p:sp>
      <p:sp>
        <p:nvSpPr>
          <p:cNvPr id="5" name="Slide Number Placeholder 4"/>
          <p:cNvSpPr>
            <a:spLocks noGrp="1"/>
          </p:cNvSpPr>
          <p:nvPr>
            <p:ph type="sldNum" sz="quarter" idx="11"/>
          </p:nvPr>
        </p:nvSpPr>
        <p:spPr/>
        <p:txBody>
          <a:bodyPr/>
          <a:lstStyle/>
          <a:p>
            <a:pPr defTabSz="503573" eaLnBrk="0" fontAlgn="base" hangingPunct="0">
              <a:spcBef>
                <a:spcPct val="0"/>
              </a:spcBef>
              <a:spcAft>
                <a:spcPct val="0"/>
              </a:spcAft>
              <a:defRPr/>
            </a:pPr>
            <a:fld id="{B976D8D5-0ECD-3A4D-8E63-E16D685F0695}" type="slidenum">
              <a:rPr lang="en-US">
                <a:solidFill>
                  <a:prstClr val="black"/>
                </a:solidFill>
                <a:latin typeface="Arial" pitchFamily="-65" charset="0"/>
              </a:rPr>
              <a:pPr defTabSz="503573" eaLnBrk="0" fontAlgn="base" hangingPunct="0">
                <a:spcBef>
                  <a:spcPct val="0"/>
                </a:spcBef>
                <a:spcAft>
                  <a:spcPct val="0"/>
                </a:spcAft>
                <a:defRPr/>
              </a:pPr>
              <a:t>13</a:t>
            </a:fld>
            <a:endParaRPr lang="en-US" dirty="0">
              <a:solidFill>
                <a:prstClr val="black"/>
              </a:solidFill>
              <a:latin typeface="Arial" pitchFamily="-65" charset="0"/>
            </a:endParaRPr>
          </a:p>
        </p:txBody>
      </p:sp>
    </p:spTree>
    <p:extLst>
      <p:ext uri="{BB962C8B-B14F-4D97-AF65-F5344CB8AC3E}">
        <p14:creationId xmlns:p14="http://schemas.microsoft.com/office/powerpoint/2010/main" val="399307282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0"/>
          </p:nvPr>
        </p:nvSpPr>
        <p:spPr/>
        <p:txBody>
          <a:bodyPr/>
          <a:lstStyle/>
          <a:p>
            <a:pPr defTabSz="503573" eaLnBrk="0" fontAlgn="base" hangingPunct="0">
              <a:spcBef>
                <a:spcPct val="0"/>
              </a:spcBef>
              <a:spcAft>
                <a:spcPct val="0"/>
              </a:spcAft>
              <a:defRPr/>
            </a:pPr>
            <a:endParaRPr lang="en-US" dirty="0">
              <a:solidFill>
                <a:prstClr val="black"/>
              </a:solidFill>
              <a:latin typeface="Arial" pitchFamily="-65" charset="0"/>
            </a:endParaRPr>
          </a:p>
        </p:txBody>
      </p:sp>
      <p:sp>
        <p:nvSpPr>
          <p:cNvPr id="5" name="Slide Number Placeholder 4"/>
          <p:cNvSpPr>
            <a:spLocks noGrp="1"/>
          </p:cNvSpPr>
          <p:nvPr>
            <p:ph type="sldNum" sz="quarter" idx="11"/>
          </p:nvPr>
        </p:nvSpPr>
        <p:spPr/>
        <p:txBody>
          <a:bodyPr/>
          <a:lstStyle/>
          <a:p>
            <a:pPr defTabSz="503573" eaLnBrk="0" fontAlgn="base" hangingPunct="0">
              <a:spcBef>
                <a:spcPct val="0"/>
              </a:spcBef>
              <a:spcAft>
                <a:spcPct val="0"/>
              </a:spcAft>
              <a:defRPr/>
            </a:pPr>
            <a:fld id="{B976D8D5-0ECD-3A4D-8E63-E16D685F0695}" type="slidenum">
              <a:rPr lang="en-US">
                <a:solidFill>
                  <a:prstClr val="black"/>
                </a:solidFill>
                <a:latin typeface="Arial" pitchFamily="-65" charset="0"/>
              </a:rPr>
              <a:pPr defTabSz="503573" eaLnBrk="0" fontAlgn="base" hangingPunct="0">
                <a:spcBef>
                  <a:spcPct val="0"/>
                </a:spcBef>
                <a:spcAft>
                  <a:spcPct val="0"/>
                </a:spcAft>
                <a:defRPr/>
              </a:pPr>
              <a:t>14</a:t>
            </a:fld>
            <a:endParaRPr lang="en-US" dirty="0">
              <a:solidFill>
                <a:prstClr val="black"/>
              </a:solidFill>
              <a:latin typeface="Arial" pitchFamily="-65" charset="0"/>
            </a:endParaRPr>
          </a:p>
        </p:txBody>
      </p:sp>
    </p:spTree>
    <p:extLst>
      <p:ext uri="{BB962C8B-B14F-4D97-AF65-F5344CB8AC3E}">
        <p14:creationId xmlns:p14="http://schemas.microsoft.com/office/powerpoint/2010/main" val="289422608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Date Placeholder 3"/>
          <p:cNvSpPr>
            <a:spLocks noGrp="1"/>
          </p:cNvSpPr>
          <p:nvPr>
            <p:ph type="dt" idx="10"/>
          </p:nvPr>
        </p:nvSpPr>
        <p:spPr/>
        <p:txBody>
          <a:bodyPr/>
          <a:lstStyle/>
          <a:p>
            <a:pPr defTabSz="521545" eaLnBrk="0" fontAlgn="base" hangingPunct="0">
              <a:spcBef>
                <a:spcPct val="0"/>
              </a:spcBef>
              <a:spcAft>
                <a:spcPct val="0"/>
              </a:spcAft>
              <a:defRPr/>
            </a:pPr>
            <a:endParaRPr lang="en-US" dirty="0">
              <a:solidFill>
                <a:prstClr val="black"/>
              </a:solidFill>
              <a:latin typeface="Arial" pitchFamily="-65" charset="0"/>
            </a:endParaRPr>
          </a:p>
        </p:txBody>
      </p:sp>
      <p:sp>
        <p:nvSpPr>
          <p:cNvPr id="5" name="Slide Number Placeholder 4"/>
          <p:cNvSpPr>
            <a:spLocks noGrp="1"/>
          </p:cNvSpPr>
          <p:nvPr>
            <p:ph type="sldNum" sz="quarter" idx="11"/>
          </p:nvPr>
        </p:nvSpPr>
        <p:spPr/>
        <p:txBody>
          <a:bodyPr/>
          <a:lstStyle/>
          <a:p>
            <a:pPr defTabSz="521545" eaLnBrk="0" fontAlgn="base" hangingPunct="0">
              <a:spcBef>
                <a:spcPct val="0"/>
              </a:spcBef>
              <a:spcAft>
                <a:spcPct val="0"/>
              </a:spcAft>
              <a:defRPr/>
            </a:pPr>
            <a:fld id="{B976D8D5-0ECD-3A4D-8E63-E16D685F0695}" type="slidenum">
              <a:rPr lang="en-US">
                <a:solidFill>
                  <a:prstClr val="black"/>
                </a:solidFill>
                <a:latin typeface="Arial" pitchFamily="-65" charset="0"/>
              </a:rPr>
              <a:pPr defTabSz="521545" eaLnBrk="0" fontAlgn="base" hangingPunct="0">
                <a:spcBef>
                  <a:spcPct val="0"/>
                </a:spcBef>
                <a:spcAft>
                  <a:spcPct val="0"/>
                </a:spcAft>
                <a:defRPr/>
              </a:pPr>
              <a:t>15</a:t>
            </a:fld>
            <a:endParaRPr lang="en-US" dirty="0">
              <a:solidFill>
                <a:prstClr val="black"/>
              </a:solidFill>
              <a:latin typeface="Arial" pitchFamily="-65" charset="0"/>
            </a:endParaRPr>
          </a:p>
        </p:txBody>
      </p:sp>
    </p:spTree>
    <p:extLst>
      <p:ext uri="{BB962C8B-B14F-4D97-AF65-F5344CB8AC3E}">
        <p14:creationId xmlns:p14="http://schemas.microsoft.com/office/powerpoint/2010/main" val="52685734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0"/>
          </p:nvPr>
        </p:nvSpPr>
        <p:spPr/>
        <p:txBody>
          <a:bodyPr/>
          <a:lstStyle/>
          <a:p>
            <a:pPr marL="0" marR="0" lvl="0" indent="0" algn="r" defTabSz="521551" rtl="0" eaLnBrk="0" fontAlgn="base" latinLnBrk="0" hangingPunct="0">
              <a:lnSpc>
                <a:spcPct val="100000"/>
              </a:lnSpc>
              <a:spcBef>
                <a:spcPct val="0"/>
              </a:spcBef>
              <a:spcAft>
                <a:spcPct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itchFamily="-65" charset="0"/>
              <a:ea typeface="+mn-ea"/>
              <a:cs typeface="+mn-cs"/>
            </a:endParaRPr>
          </a:p>
        </p:txBody>
      </p:sp>
      <p:sp>
        <p:nvSpPr>
          <p:cNvPr id="5" name="Slide Number Placeholder 4"/>
          <p:cNvSpPr>
            <a:spLocks noGrp="1"/>
          </p:cNvSpPr>
          <p:nvPr>
            <p:ph type="sldNum" sz="quarter" idx="11"/>
          </p:nvPr>
        </p:nvSpPr>
        <p:spPr/>
        <p:txBody>
          <a:bodyPr/>
          <a:lstStyle/>
          <a:p>
            <a:pPr marL="0" marR="0" lvl="0" indent="0" algn="r" defTabSz="521551" rtl="0" eaLnBrk="0" fontAlgn="base" latinLnBrk="0" hangingPunct="0">
              <a:lnSpc>
                <a:spcPct val="100000"/>
              </a:lnSpc>
              <a:spcBef>
                <a:spcPct val="0"/>
              </a:spcBef>
              <a:spcAft>
                <a:spcPct val="0"/>
              </a:spcAft>
              <a:buClrTx/>
              <a:buSzTx/>
              <a:buFontTx/>
              <a:buNone/>
              <a:tabLst/>
              <a:defRPr/>
            </a:pPr>
            <a:fld id="{B976D8D5-0ECD-3A4D-8E63-E16D685F0695}" type="slidenum">
              <a:rPr kumimoji="0" lang="en-US" sz="1200" b="0" i="0" u="none" strike="noStrike" kern="1200" cap="none" spc="0" normalizeH="0" baseline="0" noProof="0">
                <a:ln>
                  <a:noFill/>
                </a:ln>
                <a:solidFill>
                  <a:prstClr val="black"/>
                </a:solidFill>
                <a:effectLst/>
                <a:uLnTx/>
                <a:uFillTx/>
                <a:latin typeface="Arial" pitchFamily="-65" charset="0"/>
                <a:ea typeface="+mn-ea"/>
                <a:cs typeface="+mn-cs"/>
              </a:rPr>
              <a:pPr marL="0" marR="0" lvl="0" indent="0" algn="r" defTabSz="521551" rtl="0" eaLnBrk="0" fontAlgn="base" latinLnBrk="0" hangingPunct="0">
                <a:lnSpc>
                  <a:spcPct val="100000"/>
                </a:lnSpc>
                <a:spcBef>
                  <a:spcPct val="0"/>
                </a:spcBef>
                <a:spcAft>
                  <a:spcPct val="0"/>
                </a:spcAft>
                <a:buClrTx/>
                <a:buSzTx/>
                <a:buFontTx/>
                <a:buNone/>
                <a:tabLst/>
                <a:defRPr/>
              </a:pPr>
              <a:t>16</a:t>
            </a:fld>
            <a:endParaRPr kumimoji="0" lang="en-US" sz="1200" b="0" i="0" u="none" strike="noStrike" kern="1200" cap="none" spc="0" normalizeH="0" baseline="0" noProof="0" dirty="0">
              <a:ln>
                <a:noFill/>
              </a:ln>
              <a:solidFill>
                <a:prstClr val="black"/>
              </a:solidFill>
              <a:effectLst/>
              <a:uLnTx/>
              <a:uFillTx/>
              <a:latin typeface="Arial" pitchFamily="-65" charset="0"/>
              <a:ea typeface="+mn-ea"/>
              <a:cs typeface="+mn-cs"/>
            </a:endParaRPr>
          </a:p>
        </p:txBody>
      </p:sp>
    </p:spTree>
    <p:extLst>
      <p:ext uri="{BB962C8B-B14F-4D97-AF65-F5344CB8AC3E}">
        <p14:creationId xmlns:p14="http://schemas.microsoft.com/office/powerpoint/2010/main" val="414794663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0"/>
          </p:nvPr>
        </p:nvSpPr>
        <p:spPr/>
        <p:txBody>
          <a:bodyPr/>
          <a:lstStyle/>
          <a:p>
            <a:pPr marL="0" marR="0" lvl="0" indent="0" algn="r" defTabSz="521551" rtl="0" eaLnBrk="0" fontAlgn="base" latinLnBrk="0" hangingPunct="0">
              <a:lnSpc>
                <a:spcPct val="100000"/>
              </a:lnSpc>
              <a:spcBef>
                <a:spcPct val="0"/>
              </a:spcBef>
              <a:spcAft>
                <a:spcPct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itchFamily="-65" charset="0"/>
              <a:ea typeface="+mn-ea"/>
              <a:cs typeface="+mn-cs"/>
            </a:endParaRPr>
          </a:p>
        </p:txBody>
      </p:sp>
      <p:sp>
        <p:nvSpPr>
          <p:cNvPr id="5" name="Slide Number Placeholder 4"/>
          <p:cNvSpPr>
            <a:spLocks noGrp="1"/>
          </p:cNvSpPr>
          <p:nvPr>
            <p:ph type="sldNum" sz="quarter" idx="11"/>
          </p:nvPr>
        </p:nvSpPr>
        <p:spPr/>
        <p:txBody>
          <a:bodyPr/>
          <a:lstStyle/>
          <a:p>
            <a:pPr marL="0" marR="0" lvl="0" indent="0" algn="r" defTabSz="521551" rtl="0" eaLnBrk="0" fontAlgn="base" latinLnBrk="0" hangingPunct="0">
              <a:lnSpc>
                <a:spcPct val="100000"/>
              </a:lnSpc>
              <a:spcBef>
                <a:spcPct val="0"/>
              </a:spcBef>
              <a:spcAft>
                <a:spcPct val="0"/>
              </a:spcAft>
              <a:buClrTx/>
              <a:buSzTx/>
              <a:buFontTx/>
              <a:buNone/>
              <a:tabLst/>
              <a:defRPr/>
            </a:pPr>
            <a:fld id="{B976D8D5-0ECD-3A4D-8E63-E16D685F0695}" type="slidenum">
              <a:rPr kumimoji="0" lang="en-US" sz="1200" b="0" i="0" u="none" strike="noStrike" kern="1200" cap="none" spc="0" normalizeH="0" baseline="0" noProof="0">
                <a:ln>
                  <a:noFill/>
                </a:ln>
                <a:solidFill>
                  <a:prstClr val="black"/>
                </a:solidFill>
                <a:effectLst/>
                <a:uLnTx/>
                <a:uFillTx/>
                <a:latin typeface="Arial" pitchFamily="-65" charset="0"/>
                <a:ea typeface="+mn-ea"/>
                <a:cs typeface="+mn-cs"/>
              </a:rPr>
              <a:pPr marL="0" marR="0" lvl="0" indent="0" algn="r" defTabSz="521551" rtl="0" eaLnBrk="0" fontAlgn="base" latinLnBrk="0" hangingPunct="0">
                <a:lnSpc>
                  <a:spcPct val="100000"/>
                </a:lnSpc>
                <a:spcBef>
                  <a:spcPct val="0"/>
                </a:spcBef>
                <a:spcAft>
                  <a:spcPct val="0"/>
                </a:spcAft>
                <a:buClrTx/>
                <a:buSzTx/>
                <a:buFontTx/>
                <a:buNone/>
                <a:tabLst/>
                <a:defRPr/>
              </a:pPr>
              <a:t>17</a:t>
            </a:fld>
            <a:endParaRPr kumimoji="0" lang="en-US" sz="1200" b="0" i="0" u="none" strike="noStrike" kern="1200" cap="none" spc="0" normalizeH="0" baseline="0" noProof="0" dirty="0">
              <a:ln>
                <a:noFill/>
              </a:ln>
              <a:solidFill>
                <a:prstClr val="black"/>
              </a:solidFill>
              <a:effectLst/>
              <a:uLnTx/>
              <a:uFillTx/>
              <a:latin typeface="Arial" pitchFamily="-65" charset="0"/>
              <a:ea typeface="+mn-ea"/>
              <a:cs typeface="+mn-cs"/>
            </a:endParaRPr>
          </a:p>
        </p:txBody>
      </p:sp>
    </p:spTree>
    <p:extLst>
      <p:ext uri="{BB962C8B-B14F-4D97-AF65-F5344CB8AC3E}">
        <p14:creationId xmlns:p14="http://schemas.microsoft.com/office/powerpoint/2010/main" val="287250304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0"/>
          </p:nvPr>
        </p:nvSpPr>
        <p:spPr/>
        <p:txBody>
          <a:bodyPr/>
          <a:lstStyle/>
          <a:p>
            <a:pPr marL="0" marR="0" lvl="0" indent="0" algn="r" defTabSz="521551" rtl="0" eaLnBrk="0" fontAlgn="base" latinLnBrk="0" hangingPunct="0">
              <a:lnSpc>
                <a:spcPct val="100000"/>
              </a:lnSpc>
              <a:spcBef>
                <a:spcPct val="0"/>
              </a:spcBef>
              <a:spcAft>
                <a:spcPct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itchFamily="-65" charset="0"/>
              <a:ea typeface="+mn-ea"/>
              <a:cs typeface="+mn-cs"/>
            </a:endParaRPr>
          </a:p>
        </p:txBody>
      </p:sp>
      <p:sp>
        <p:nvSpPr>
          <p:cNvPr id="5" name="Slide Number Placeholder 4"/>
          <p:cNvSpPr>
            <a:spLocks noGrp="1"/>
          </p:cNvSpPr>
          <p:nvPr>
            <p:ph type="sldNum" sz="quarter" idx="11"/>
          </p:nvPr>
        </p:nvSpPr>
        <p:spPr/>
        <p:txBody>
          <a:bodyPr/>
          <a:lstStyle/>
          <a:p>
            <a:pPr marL="0" marR="0" lvl="0" indent="0" algn="r" defTabSz="521551" rtl="0" eaLnBrk="0" fontAlgn="base" latinLnBrk="0" hangingPunct="0">
              <a:lnSpc>
                <a:spcPct val="100000"/>
              </a:lnSpc>
              <a:spcBef>
                <a:spcPct val="0"/>
              </a:spcBef>
              <a:spcAft>
                <a:spcPct val="0"/>
              </a:spcAft>
              <a:buClrTx/>
              <a:buSzTx/>
              <a:buFontTx/>
              <a:buNone/>
              <a:tabLst/>
              <a:defRPr/>
            </a:pPr>
            <a:fld id="{B976D8D5-0ECD-3A4D-8E63-E16D685F0695}" type="slidenum">
              <a:rPr kumimoji="0" lang="en-US" sz="1200" b="0" i="0" u="none" strike="noStrike" kern="1200" cap="none" spc="0" normalizeH="0" baseline="0" noProof="0">
                <a:ln>
                  <a:noFill/>
                </a:ln>
                <a:solidFill>
                  <a:prstClr val="black"/>
                </a:solidFill>
                <a:effectLst/>
                <a:uLnTx/>
                <a:uFillTx/>
                <a:latin typeface="Arial" pitchFamily="-65" charset="0"/>
                <a:ea typeface="+mn-ea"/>
                <a:cs typeface="+mn-cs"/>
              </a:rPr>
              <a:pPr marL="0" marR="0" lvl="0" indent="0" algn="r" defTabSz="521551" rtl="0" eaLnBrk="0" fontAlgn="base" latinLnBrk="0" hangingPunct="0">
                <a:lnSpc>
                  <a:spcPct val="100000"/>
                </a:lnSpc>
                <a:spcBef>
                  <a:spcPct val="0"/>
                </a:spcBef>
                <a:spcAft>
                  <a:spcPct val="0"/>
                </a:spcAft>
                <a:buClrTx/>
                <a:buSzTx/>
                <a:buFontTx/>
                <a:buNone/>
                <a:tabLst/>
                <a:defRPr/>
              </a:pPr>
              <a:t>18</a:t>
            </a:fld>
            <a:endParaRPr kumimoji="0" lang="en-US" sz="1200" b="0" i="0" u="none" strike="noStrike" kern="1200" cap="none" spc="0" normalizeH="0" baseline="0" noProof="0" dirty="0">
              <a:ln>
                <a:noFill/>
              </a:ln>
              <a:solidFill>
                <a:prstClr val="black"/>
              </a:solidFill>
              <a:effectLst/>
              <a:uLnTx/>
              <a:uFillTx/>
              <a:latin typeface="Arial" pitchFamily="-65" charset="0"/>
              <a:ea typeface="+mn-ea"/>
              <a:cs typeface="+mn-cs"/>
            </a:endParaRPr>
          </a:p>
        </p:txBody>
      </p:sp>
    </p:spTree>
    <p:extLst>
      <p:ext uri="{BB962C8B-B14F-4D97-AF65-F5344CB8AC3E}">
        <p14:creationId xmlns:p14="http://schemas.microsoft.com/office/powerpoint/2010/main" val="280284019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0"/>
          </p:nvPr>
        </p:nvSpPr>
        <p:spPr/>
        <p:txBody>
          <a:bodyPr/>
          <a:lstStyle/>
          <a:p>
            <a:pPr marL="0" marR="0" lvl="0" indent="0" algn="r" defTabSz="521551" rtl="0" eaLnBrk="0" fontAlgn="base" latinLnBrk="0" hangingPunct="0">
              <a:lnSpc>
                <a:spcPct val="100000"/>
              </a:lnSpc>
              <a:spcBef>
                <a:spcPct val="0"/>
              </a:spcBef>
              <a:spcAft>
                <a:spcPct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itchFamily="-65" charset="0"/>
              <a:ea typeface="+mn-ea"/>
              <a:cs typeface="+mn-cs"/>
            </a:endParaRPr>
          </a:p>
        </p:txBody>
      </p:sp>
      <p:sp>
        <p:nvSpPr>
          <p:cNvPr id="5" name="Slide Number Placeholder 4"/>
          <p:cNvSpPr>
            <a:spLocks noGrp="1"/>
          </p:cNvSpPr>
          <p:nvPr>
            <p:ph type="sldNum" sz="quarter" idx="11"/>
          </p:nvPr>
        </p:nvSpPr>
        <p:spPr/>
        <p:txBody>
          <a:bodyPr/>
          <a:lstStyle/>
          <a:p>
            <a:pPr marL="0" marR="0" lvl="0" indent="0" algn="r" defTabSz="521551" rtl="0" eaLnBrk="0" fontAlgn="base" latinLnBrk="0" hangingPunct="0">
              <a:lnSpc>
                <a:spcPct val="100000"/>
              </a:lnSpc>
              <a:spcBef>
                <a:spcPct val="0"/>
              </a:spcBef>
              <a:spcAft>
                <a:spcPct val="0"/>
              </a:spcAft>
              <a:buClrTx/>
              <a:buSzTx/>
              <a:buFontTx/>
              <a:buNone/>
              <a:tabLst/>
              <a:defRPr/>
            </a:pPr>
            <a:fld id="{B976D8D5-0ECD-3A4D-8E63-E16D685F0695}" type="slidenum">
              <a:rPr kumimoji="0" lang="en-US" sz="1200" b="0" i="0" u="none" strike="noStrike" kern="1200" cap="none" spc="0" normalizeH="0" baseline="0" noProof="0">
                <a:ln>
                  <a:noFill/>
                </a:ln>
                <a:solidFill>
                  <a:prstClr val="black"/>
                </a:solidFill>
                <a:effectLst/>
                <a:uLnTx/>
                <a:uFillTx/>
                <a:latin typeface="Arial" pitchFamily="-65" charset="0"/>
                <a:ea typeface="+mn-ea"/>
                <a:cs typeface="+mn-cs"/>
              </a:rPr>
              <a:pPr marL="0" marR="0" lvl="0" indent="0" algn="r" defTabSz="521551" rtl="0" eaLnBrk="0" fontAlgn="base" latinLnBrk="0" hangingPunct="0">
                <a:lnSpc>
                  <a:spcPct val="100000"/>
                </a:lnSpc>
                <a:spcBef>
                  <a:spcPct val="0"/>
                </a:spcBef>
                <a:spcAft>
                  <a:spcPct val="0"/>
                </a:spcAft>
                <a:buClrTx/>
                <a:buSzTx/>
                <a:buFontTx/>
                <a:buNone/>
                <a:tabLst/>
                <a:defRPr/>
              </a:pPr>
              <a:t>19</a:t>
            </a:fld>
            <a:endParaRPr kumimoji="0" lang="en-US" sz="1200" b="0" i="0" u="none" strike="noStrike" kern="1200" cap="none" spc="0" normalizeH="0" baseline="0" noProof="0" dirty="0">
              <a:ln>
                <a:noFill/>
              </a:ln>
              <a:solidFill>
                <a:prstClr val="black"/>
              </a:solidFill>
              <a:effectLst/>
              <a:uLnTx/>
              <a:uFillTx/>
              <a:latin typeface="Arial" pitchFamily="-65" charset="0"/>
              <a:ea typeface="+mn-ea"/>
              <a:cs typeface="+mn-cs"/>
            </a:endParaRPr>
          </a:p>
        </p:txBody>
      </p:sp>
    </p:spTree>
    <p:extLst>
      <p:ext uri="{BB962C8B-B14F-4D97-AF65-F5344CB8AC3E}">
        <p14:creationId xmlns:p14="http://schemas.microsoft.com/office/powerpoint/2010/main" val="273863218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0"/>
          </p:nvPr>
        </p:nvSpPr>
        <p:spPr/>
        <p:txBody>
          <a:bodyPr/>
          <a:lstStyle/>
          <a:p>
            <a:pPr defTabSz="503573" eaLnBrk="0" fontAlgn="base" hangingPunct="0">
              <a:spcBef>
                <a:spcPct val="0"/>
              </a:spcBef>
              <a:spcAft>
                <a:spcPct val="0"/>
              </a:spcAft>
              <a:defRPr/>
            </a:pPr>
            <a:endParaRPr lang="en-US" dirty="0">
              <a:solidFill>
                <a:prstClr val="black"/>
              </a:solidFill>
              <a:latin typeface="Arial" pitchFamily="-65" charset="0"/>
            </a:endParaRPr>
          </a:p>
        </p:txBody>
      </p:sp>
      <p:sp>
        <p:nvSpPr>
          <p:cNvPr id="5" name="Slide Number Placeholder 4"/>
          <p:cNvSpPr>
            <a:spLocks noGrp="1"/>
          </p:cNvSpPr>
          <p:nvPr>
            <p:ph type="sldNum" sz="quarter" idx="11"/>
          </p:nvPr>
        </p:nvSpPr>
        <p:spPr/>
        <p:txBody>
          <a:bodyPr/>
          <a:lstStyle/>
          <a:p>
            <a:pPr defTabSz="503573" eaLnBrk="0" fontAlgn="base" hangingPunct="0">
              <a:spcBef>
                <a:spcPct val="0"/>
              </a:spcBef>
              <a:spcAft>
                <a:spcPct val="0"/>
              </a:spcAft>
              <a:defRPr/>
            </a:pPr>
            <a:fld id="{B976D8D5-0ECD-3A4D-8E63-E16D685F0695}" type="slidenum">
              <a:rPr lang="en-US">
                <a:solidFill>
                  <a:prstClr val="black"/>
                </a:solidFill>
                <a:latin typeface="Arial" pitchFamily="-65" charset="0"/>
              </a:rPr>
              <a:pPr defTabSz="503573" eaLnBrk="0" fontAlgn="base" hangingPunct="0">
                <a:spcBef>
                  <a:spcPct val="0"/>
                </a:spcBef>
                <a:spcAft>
                  <a:spcPct val="0"/>
                </a:spcAft>
                <a:defRPr/>
              </a:pPr>
              <a:t>2</a:t>
            </a:fld>
            <a:endParaRPr lang="en-US" dirty="0">
              <a:solidFill>
                <a:prstClr val="black"/>
              </a:solidFill>
              <a:latin typeface="Arial" pitchFamily="-65" charset="0"/>
            </a:endParaRPr>
          </a:p>
        </p:txBody>
      </p:sp>
    </p:spTree>
    <p:extLst>
      <p:ext uri="{BB962C8B-B14F-4D97-AF65-F5344CB8AC3E}">
        <p14:creationId xmlns:p14="http://schemas.microsoft.com/office/powerpoint/2010/main" val="337999683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0"/>
          </p:nvPr>
        </p:nvSpPr>
        <p:spPr/>
        <p:txBody>
          <a:bodyPr/>
          <a:lstStyle/>
          <a:p>
            <a:pPr marL="0" marR="0" lvl="0" indent="0" algn="r" defTabSz="521551" rtl="0" eaLnBrk="0" fontAlgn="base" latinLnBrk="0" hangingPunct="0">
              <a:lnSpc>
                <a:spcPct val="100000"/>
              </a:lnSpc>
              <a:spcBef>
                <a:spcPct val="0"/>
              </a:spcBef>
              <a:spcAft>
                <a:spcPct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itchFamily="-65" charset="0"/>
              <a:ea typeface="+mn-ea"/>
              <a:cs typeface="+mn-cs"/>
            </a:endParaRPr>
          </a:p>
        </p:txBody>
      </p:sp>
      <p:sp>
        <p:nvSpPr>
          <p:cNvPr id="5" name="Slide Number Placeholder 4"/>
          <p:cNvSpPr>
            <a:spLocks noGrp="1"/>
          </p:cNvSpPr>
          <p:nvPr>
            <p:ph type="sldNum" sz="quarter" idx="11"/>
          </p:nvPr>
        </p:nvSpPr>
        <p:spPr/>
        <p:txBody>
          <a:bodyPr/>
          <a:lstStyle/>
          <a:p>
            <a:pPr marL="0" marR="0" lvl="0" indent="0" algn="r" defTabSz="521551" rtl="0" eaLnBrk="0" fontAlgn="base" latinLnBrk="0" hangingPunct="0">
              <a:lnSpc>
                <a:spcPct val="100000"/>
              </a:lnSpc>
              <a:spcBef>
                <a:spcPct val="0"/>
              </a:spcBef>
              <a:spcAft>
                <a:spcPct val="0"/>
              </a:spcAft>
              <a:buClrTx/>
              <a:buSzTx/>
              <a:buFontTx/>
              <a:buNone/>
              <a:tabLst/>
              <a:defRPr/>
            </a:pPr>
            <a:fld id="{B976D8D5-0ECD-3A4D-8E63-E16D685F0695}" type="slidenum">
              <a:rPr kumimoji="0" lang="en-US" sz="1200" b="0" i="0" u="none" strike="noStrike" kern="1200" cap="none" spc="0" normalizeH="0" baseline="0" noProof="0">
                <a:ln>
                  <a:noFill/>
                </a:ln>
                <a:solidFill>
                  <a:prstClr val="black"/>
                </a:solidFill>
                <a:effectLst/>
                <a:uLnTx/>
                <a:uFillTx/>
                <a:latin typeface="Arial" pitchFamily="-65" charset="0"/>
                <a:ea typeface="+mn-ea"/>
                <a:cs typeface="+mn-cs"/>
              </a:rPr>
              <a:pPr marL="0" marR="0" lvl="0" indent="0" algn="r" defTabSz="521551" rtl="0" eaLnBrk="0" fontAlgn="base" latinLnBrk="0" hangingPunct="0">
                <a:lnSpc>
                  <a:spcPct val="100000"/>
                </a:lnSpc>
                <a:spcBef>
                  <a:spcPct val="0"/>
                </a:spcBef>
                <a:spcAft>
                  <a:spcPct val="0"/>
                </a:spcAft>
                <a:buClrTx/>
                <a:buSzTx/>
                <a:buFontTx/>
                <a:buNone/>
                <a:tabLst/>
                <a:defRPr/>
              </a:pPr>
              <a:t>20</a:t>
            </a:fld>
            <a:endParaRPr kumimoji="0" lang="en-US" sz="1200" b="0" i="0" u="none" strike="noStrike" kern="1200" cap="none" spc="0" normalizeH="0" baseline="0" noProof="0" dirty="0">
              <a:ln>
                <a:noFill/>
              </a:ln>
              <a:solidFill>
                <a:prstClr val="black"/>
              </a:solidFill>
              <a:effectLst/>
              <a:uLnTx/>
              <a:uFillTx/>
              <a:latin typeface="Arial" pitchFamily="-65" charset="0"/>
              <a:ea typeface="+mn-ea"/>
              <a:cs typeface="+mn-cs"/>
            </a:endParaRPr>
          </a:p>
        </p:txBody>
      </p:sp>
    </p:spTree>
    <p:extLst>
      <p:ext uri="{BB962C8B-B14F-4D97-AF65-F5344CB8AC3E}">
        <p14:creationId xmlns:p14="http://schemas.microsoft.com/office/powerpoint/2010/main" val="253526961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0"/>
          </p:nvPr>
        </p:nvSpPr>
        <p:spPr/>
        <p:txBody>
          <a:bodyPr/>
          <a:lstStyle/>
          <a:p>
            <a:pPr marL="0" marR="0" lvl="0" indent="0" algn="r" defTabSz="521551" rtl="0" eaLnBrk="0" fontAlgn="base" latinLnBrk="0" hangingPunct="0">
              <a:lnSpc>
                <a:spcPct val="100000"/>
              </a:lnSpc>
              <a:spcBef>
                <a:spcPct val="0"/>
              </a:spcBef>
              <a:spcAft>
                <a:spcPct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itchFamily="-65" charset="0"/>
              <a:ea typeface="+mn-ea"/>
              <a:cs typeface="+mn-cs"/>
            </a:endParaRPr>
          </a:p>
        </p:txBody>
      </p:sp>
      <p:sp>
        <p:nvSpPr>
          <p:cNvPr id="5" name="Slide Number Placeholder 4"/>
          <p:cNvSpPr>
            <a:spLocks noGrp="1"/>
          </p:cNvSpPr>
          <p:nvPr>
            <p:ph type="sldNum" sz="quarter" idx="11"/>
          </p:nvPr>
        </p:nvSpPr>
        <p:spPr/>
        <p:txBody>
          <a:bodyPr/>
          <a:lstStyle/>
          <a:p>
            <a:pPr marL="0" marR="0" lvl="0" indent="0" algn="r" defTabSz="521551" rtl="0" eaLnBrk="0" fontAlgn="base" latinLnBrk="0" hangingPunct="0">
              <a:lnSpc>
                <a:spcPct val="100000"/>
              </a:lnSpc>
              <a:spcBef>
                <a:spcPct val="0"/>
              </a:spcBef>
              <a:spcAft>
                <a:spcPct val="0"/>
              </a:spcAft>
              <a:buClrTx/>
              <a:buSzTx/>
              <a:buFontTx/>
              <a:buNone/>
              <a:tabLst/>
              <a:defRPr/>
            </a:pPr>
            <a:fld id="{B976D8D5-0ECD-3A4D-8E63-E16D685F0695}" type="slidenum">
              <a:rPr kumimoji="0" lang="en-US" sz="1200" b="0" i="0" u="none" strike="noStrike" kern="1200" cap="none" spc="0" normalizeH="0" baseline="0" noProof="0">
                <a:ln>
                  <a:noFill/>
                </a:ln>
                <a:solidFill>
                  <a:prstClr val="black"/>
                </a:solidFill>
                <a:effectLst/>
                <a:uLnTx/>
                <a:uFillTx/>
                <a:latin typeface="Arial" pitchFamily="-65" charset="0"/>
                <a:ea typeface="+mn-ea"/>
                <a:cs typeface="+mn-cs"/>
              </a:rPr>
              <a:pPr marL="0" marR="0" lvl="0" indent="0" algn="r" defTabSz="521551" rtl="0" eaLnBrk="0" fontAlgn="base" latinLnBrk="0" hangingPunct="0">
                <a:lnSpc>
                  <a:spcPct val="100000"/>
                </a:lnSpc>
                <a:spcBef>
                  <a:spcPct val="0"/>
                </a:spcBef>
                <a:spcAft>
                  <a:spcPct val="0"/>
                </a:spcAft>
                <a:buClrTx/>
                <a:buSzTx/>
                <a:buFontTx/>
                <a:buNone/>
                <a:tabLst/>
                <a:defRPr/>
              </a:pPr>
              <a:t>21</a:t>
            </a:fld>
            <a:endParaRPr kumimoji="0" lang="en-US" sz="1200" b="0" i="0" u="none" strike="noStrike" kern="1200" cap="none" spc="0" normalizeH="0" baseline="0" noProof="0" dirty="0">
              <a:ln>
                <a:noFill/>
              </a:ln>
              <a:solidFill>
                <a:prstClr val="black"/>
              </a:solidFill>
              <a:effectLst/>
              <a:uLnTx/>
              <a:uFillTx/>
              <a:latin typeface="Arial" pitchFamily="-65" charset="0"/>
              <a:ea typeface="+mn-ea"/>
              <a:cs typeface="+mn-cs"/>
            </a:endParaRPr>
          </a:p>
        </p:txBody>
      </p:sp>
    </p:spTree>
    <p:extLst>
      <p:ext uri="{BB962C8B-B14F-4D97-AF65-F5344CB8AC3E}">
        <p14:creationId xmlns:p14="http://schemas.microsoft.com/office/powerpoint/2010/main" val="396983370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0"/>
          </p:nvPr>
        </p:nvSpPr>
        <p:spPr/>
        <p:txBody>
          <a:bodyPr/>
          <a:lstStyle/>
          <a:p>
            <a:pPr marL="0" marR="0" lvl="0" indent="0" algn="r" defTabSz="521551" rtl="0" eaLnBrk="0" fontAlgn="base" latinLnBrk="0" hangingPunct="0">
              <a:lnSpc>
                <a:spcPct val="100000"/>
              </a:lnSpc>
              <a:spcBef>
                <a:spcPct val="0"/>
              </a:spcBef>
              <a:spcAft>
                <a:spcPct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itchFamily="-65" charset="0"/>
              <a:ea typeface="+mn-ea"/>
              <a:cs typeface="+mn-cs"/>
            </a:endParaRPr>
          </a:p>
        </p:txBody>
      </p:sp>
      <p:sp>
        <p:nvSpPr>
          <p:cNvPr id="5" name="Slide Number Placeholder 4"/>
          <p:cNvSpPr>
            <a:spLocks noGrp="1"/>
          </p:cNvSpPr>
          <p:nvPr>
            <p:ph type="sldNum" sz="quarter" idx="11"/>
          </p:nvPr>
        </p:nvSpPr>
        <p:spPr/>
        <p:txBody>
          <a:bodyPr/>
          <a:lstStyle/>
          <a:p>
            <a:pPr marL="0" marR="0" lvl="0" indent="0" algn="r" defTabSz="521551" rtl="0" eaLnBrk="0" fontAlgn="base" latinLnBrk="0" hangingPunct="0">
              <a:lnSpc>
                <a:spcPct val="100000"/>
              </a:lnSpc>
              <a:spcBef>
                <a:spcPct val="0"/>
              </a:spcBef>
              <a:spcAft>
                <a:spcPct val="0"/>
              </a:spcAft>
              <a:buClrTx/>
              <a:buSzTx/>
              <a:buFontTx/>
              <a:buNone/>
              <a:tabLst/>
              <a:defRPr/>
            </a:pPr>
            <a:fld id="{B976D8D5-0ECD-3A4D-8E63-E16D685F0695}" type="slidenum">
              <a:rPr kumimoji="0" lang="en-US" sz="1200" b="0" i="0" u="none" strike="noStrike" kern="1200" cap="none" spc="0" normalizeH="0" baseline="0" noProof="0">
                <a:ln>
                  <a:noFill/>
                </a:ln>
                <a:solidFill>
                  <a:prstClr val="black"/>
                </a:solidFill>
                <a:effectLst/>
                <a:uLnTx/>
                <a:uFillTx/>
                <a:latin typeface="Arial" pitchFamily="-65" charset="0"/>
                <a:ea typeface="+mn-ea"/>
                <a:cs typeface="+mn-cs"/>
              </a:rPr>
              <a:pPr marL="0" marR="0" lvl="0" indent="0" algn="r" defTabSz="521551" rtl="0" eaLnBrk="0" fontAlgn="base" latinLnBrk="0" hangingPunct="0">
                <a:lnSpc>
                  <a:spcPct val="100000"/>
                </a:lnSpc>
                <a:spcBef>
                  <a:spcPct val="0"/>
                </a:spcBef>
                <a:spcAft>
                  <a:spcPct val="0"/>
                </a:spcAft>
                <a:buClrTx/>
                <a:buSzTx/>
                <a:buFontTx/>
                <a:buNone/>
                <a:tabLst/>
                <a:defRPr/>
              </a:pPr>
              <a:t>22</a:t>
            </a:fld>
            <a:endParaRPr kumimoji="0" lang="en-US" sz="1200" b="0" i="0" u="none" strike="noStrike" kern="1200" cap="none" spc="0" normalizeH="0" baseline="0" noProof="0" dirty="0">
              <a:ln>
                <a:noFill/>
              </a:ln>
              <a:solidFill>
                <a:prstClr val="black"/>
              </a:solidFill>
              <a:effectLst/>
              <a:uLnTx/>
              <a:uFillTx/>
              <a:latin typeface="Arial" pitchFamily="-65" charset="0"/>
              <a:ea typeface="+mn-ea"/>
              <a:cs typeface="+mn-cs"/>
            </a:endParaRPr>
          </a:p>
        </p:txBody>
      </p:sp>
    </p:spTree>
    <p:extLst>
      <p:ext uri="{BB962C8B-B14F-4D97-AF65-F5344CB8AC3E}">
        <p14:creationId xmlns:p14="http://schemas.microsoft.com/office/powerpoint/2010/main" val="276992822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0"/>
          </p:nvPr>
        </p:nvSpPr>
        <p:spPr/>
        <p:txBody>
          <a:bodyPr/>
          <a:lstStyle/>
          <a:p>
            <a:pPr marL="0" marR="0" lvl="0" indent="0" algn="r" defTabSz="521551" rtl="0" eaLnBrk="0" fontAlgn="base" latinLnBrk="0" hangingPunct="0">
              <a:lnSpc>
                <a:spcPct val="100000"/>
              </a:lnSpc>
              <a:spcBef>
                <a:spcPct val="0"/>
              </a:spcBef>
              <a:spcAft>
                <a:spcPct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itchFamily="-65" charset="0"/>
              <a:ea typeface="+mn-ea"/>
              <a:cs typeface="+mn-cs"/>
            </a:endParaRPr>
          </a:p>
        </p:txBody>
      </p:sp>
      <p:sp>
        <p:nvSpPr>
          <p:cNvPr id="5" name="Slide Number Placeholder 4"/>
          <p:cNvSpPr>
            <a:spLocks noGrp="1"/>
          </p:cNvSpPr>
          <p:nvPr>
            <p:ph type="sldNum" sz="quarter" idx="11"/>
          </p:nvPr>
        </p:nvSpPr>
        <p:spPr/>
        <p:txBody>
          <a:bodyPr/>
          <a:lstStyle/>
          <a:p>
            <a:pPr marL="0" marR="0" lvl="0" indent="0" algn="r" defTabSz="521551" rtl="0" eaLnBrk="0" fontAlgn="base" latinLnBrk="0" hangingPunct="0">
              <a:lnSpc>
                <a:spcPct val="100000"/>
              </a:lnSpc>
              <a:spcBef>
                <a:spcPct val="0"/>
              </a:spcBef>
              <a:spcAft>
                <a:spcPct val="0"/>
              </a:spcAft>
              <a:buClrTx/>
              <a:buSzTx/>
              <a:buFontTx/>
              <a:buNone/>
              <a:tabLst/>
              <a:defRPr/>
            </a:pPr>
            <a:fld id="{B976D8D5-0ECD-3A4D-8E63-E16D685F0695}" type="slidenum">
              <a:rPr kumimoji="0" lang="en-US" sz="1200" b="0" i="0" u="none" strike="noStrike" kern="1200" cap="none" spc="0" normalizeH="0" baseline="0" noProof="0">
                <a:ln>
                  <a:noFill/>
                </a:ln>
                <a:solidFill>
                  <a:prstClr val="black"/>
                </a:solidFill>
                <a:effectLst/>
                <a:uLnTx/>
                <a:uFillTx/>
                <a:latin typeface="Arial" pitchFamily="-65" charset="0"/>
                <a:ea typeface="+mn-ea"/>
                <a:cs typeface="+mn-cs"/>
              </a:rPr>
              <a:pPr marL="0" marR="0" lvl="0" indent="0" algn="r" defTabSz="521551" rtl="0" eaLnBrk="0" fontAlgn="base" latinLnBrk="0" hangingPunct="0">
                <a:lnSpc>
                  <a:spcPct val="100000"/>
                </a:lnSpc>
                <a:spcBef>
                  <a:spcPct val="0"/>
                </a:spcBef>
                <a:spcAft>
                  <a:spcPct val="0"/>
                </a:spcAft>
                <a:buClrTx/>
                <a:buSzTx/>
                <a:buFontTx/>
                <a:buNone/>
                <a:tabLst/>
                <a:defRPr/>
              </a:pPr>
              <a:t>23</a:t>
            </a:fld>
            <a:endParaRPr kumimoji="0" lang="en-US" sz="1200" b="0" i="0" u="none" strike="noStrike" kern="1200" cap="none" spc="0" normalizeH="0" baseline="0" noProof="0" dirty="0">
              <a:ln>
                <a:noFill/>
              </a:ln>
              <a:solidFill>
                <a:prstClr val="black"/>
              </a:solidFill>
              <a:effectLst/>
              <a:uLnTx/>
              <a:uFillTx/>
              <a:latin typeface="Arial" pitchFamily="-65" charset="0"/>
              <a:ea typeface="+mn-ea"/>
              <a:cs typeface="+mn-cs"/>
            </a:endParaRPr>
          </a:p>
        </p:txBody>
      </p:sp>
    </p:spTree>
    <p:extLst>
      <p:ext uri="{BB962C8B-B14F-4D97-AF65-F5344CB8AC3E}">
        <p14:creationId xmlns:p14="http://schemas.microsoft.com/office/powerpoint/2010/main" val="340485918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Date Placeholder 3"/>
          <p:cNvSpPr>
            <a:spLocks noGrp="1"/>
          </p:cNvSpPr>
          <p:nvPr>
            <p:ph type="dt" idx="10"/>
          </p:nvPr>
        </p:nvSpPr>
        <p:spPr/>
        <p:txBody>
          <a:bodyPr/>
          <a:lstStyle/>
          <a:p>
            <a:pPr defTabSz="503573" eaLnBrk="0" fontAlgn="base" hangingPunct="0">
              <a:spcBef>
                <a:spcPct val="0"/>
              </a:spcBef>
              <a:spcAft>
                <a:spcPct val="0"/>
              </a:spcAft>
              <a:defRPr/>
            </a:pPr>
            <a:endParaRPr lang="en-US" dirty="0">
              <a:solidFill>
                <a:prstClr val="black"/>
              </a:solidFill>
              <a:latin typeface="Arial" pitchFamily="-65" charset="0"/>
            </a:endParaRPr>
          </a:p>
        </p:txBody>
      </p:sp>
      <p:sp>
        <p:nvSpPr>
          <p:cNvPr id="5" name="Slide Number Placeholder 4"/>
          <p:cNvSpPr>
            <a:spLocks noGrp="1"/>
          </p:cNvSpPr>
          <p:nvPr>
            <p:ph type="sldNum" sz="quarter" idx="11"/>
          </p:nvPr>
        </p:nvSpPr>
        <p:spPr/>
        <p:txBody>
          <a:bodyPr/>
          <a:lstStyle/>
          <a:p>
            <a:pPr defTabSz="503573" eaLnBrk="0" fontAlgn="base" hangingPunct="0">
              <a:spcBef>
                <a:spcPct val="0"/>
              </a:spcBef>
              <a:spcAft>
                <a:spcPct val="0"/>
              </a:spcAft>
              <a:defRPr/>
            </a:pPr>
            <a:fld id="{B976D8D5-0ECD-3A4D-8E63-E16D685F0695}" type="slidenum">
              <a:rPr lang="en-US">
                <a:solidFill>
                  <a:prstClr val="black"/>
                </a:solidFill>
                <a:latin typeface="Arial" pitchFamily="-65" charset="0"/>
              </a:rPr>
              <a:pPr defTabSz="503573" eaLnBrk="0" fontAlgn="base" hangingPunct="0">
                <a:spcBef>
                  <a:spcPct val="0"/>
                </a:spcBef>
                <a:spcAft>
                  <a:spcPct val="0"/>
                </a:spcAft>
                <a:defRPr/>
              </a:pPr>
              <a:t>3</a:t>
            </a:fld>
            <a:endParaRPr lang="en-US" dirty="0">
              <a:solidFill>
                <a:prstClr val="black"/>
              </a:solidFill>
              <a:latin typeface="Arial" pitchFamily="-65" charset="0"/>
            </a:endParaRPr>
          </a:p>
        </p:txBody>
      </p:sp>
    </p:spTree>
    <p:extLst>
      <p:ext uri="{BB962C8B-B14F-4D97-AF65-F5344CB8AC3E}">
        <p14:creationId xmlns:p14="http://schemas.microsoft.com/office/powerpoint/2010/main" val="94214507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0"/>
          </p:nvPr>
        </p:nvSpPr>
        <p:spPr/>
        <p:txBody>
          <a:bodyPr/>
          <a:lstStyle/>
          <a:p>
            <a:pPr defTabSz="503573" eaLnBrk="0" fontAlgn="base" hangingPunct="0">
              <a:spcBef>
                <a:spcPct val="0"/>
              </a:spcBef>
              <a:spcAft>
                <a:spcPct val="0"/>
              </a:spcAft>
              <a:defRPr/>
            </a:pPr>
            <a:endParaRPr lang="en-US" dirty="0">
              <a:solidFill>
                <a:prstClr val="black"/>
              </a:solidFill>
              <a:latin typeface="Arial" pitchFamily="-65" charset="0"/>
            </a:endParaRPr>
          </a:p>
        </p:txBody>
      </p:sp>
      <p:sp>
        <p:nvSpPr>
          <p:cNvPr id="5" name="Slide Number Placeholder 4"/>
          <p:cNvSpPr>
            <a:spLocks noGrp="1"/>
          </p:cNvSpPr>
          <p:nvPr>
            <p:ph type="sldNum" sz="quarter" idx="11"/>
          </p:nvPr>
        </p:nvSpPr>
        <p:spPr/>
        <p:txBody>
          <a:bodyPr/>
          <a:lstStyle/>
          <a:p>
            <a:pPr defTabSz="503573" eaLnBrk="0" fontAlgn="base" hangingPunct="0">
              <a:spcBef>
                <a:spcPct val="0"/>
              </a:spcBef>
              <a:spcAft>
                <a:spcPct val="0"/>
              </a:spcAft>
              <a:defRPr/>
            </a:pPr>
            <a:fld id="{B976D8D5-0ECD-3A4D-8E63-E16D685F0695}" type="slidenum">
              <a:rPr lang="en-US">
                <a:solidFill>
                  <a:prstClr val="black"/>
                </a:solidFill>
                <a:latin typeface="Arial" pitchFamily="-65" charset="0"/>
              </a:rPr>
              <a:pPr defTabSz="503573" eaLnBrk="0" fontAlgn="base" hangingPunct="0">
                <a:spcBef>
                  <a:spcPct val="0"/>
                </a:spcBef>
                <a:spcAft>
                  <a:spcPct val="0"/>
                </a:spcAft>
                <a:defRPr/>
              </a:pPr>
              <a:t>4</a:t>
            </a:fld>
            <a:endParaRPr lang="en-US" dirty="0">
              <a:solidFill>
                <a:prstClr val="black"/>
              </a:solidFill>
              <a:latin typeface="Arial" pitchFamily="-65" charset="0"/>
            </a:endParaRPr>
          </a:p>
        </p:txBody>
      </p:sp>
    </p:spTree>
    <p:extLst>
      <p:ext uri="{BB962C8B-B14F-4D97-AF65-F5344CB8AC3E}">
        <p14:creationId xmlns:p14="http://schemas.microsoft.com/office/powerpoint/2010/main" val="98091023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Speaker Notes:</a:t>
            </a:r>
          </a:p>
          <a:p>
            <a:r>
              <a:rPr lang="en-US" dirty="0"/>
              <a:t>-Does the patient wear glasses?</a:t>
            </a:r>
          </a:p>
          <a:p>
            <a:r>
              <a:rPr lang="en-US" dirty="0"/>
              <a:t>-Is the patient ok with reading glasses?</a:t>
            </a:r>
          </a:p>
          <a:p>
            <a:r>
              <a:rPr lang="en-US" dirty="0"/>
              <a:t>-How often does the patient drive at night?</a:t>
            </a:r>
          </a:p>
          <a:p>
            <a:r>
              <a:rPr lang="en-US" dirty="0"/>
              <a:t>-What does the patient do for work and free time?</a:t>
            </a:r>
          </a:p>
          <a:p>
            <a:r>
              <a:rPr lang="en-US" dirty="0"/>
              <a:t>-Demonstrate arm span for near needs (height)</a:t>
            </a:r>
          </a:p>
          <a:p>
            <a:endParaRPr lang="en-US" dirty="0"/>
          </a:p>
        </p:txBody>
      </p:sp>
      <p:sp>
        <p:nvSpPr>
          <p:cNvPr id="4" name="Date Placeholder 3"/>
          <p:cNvSpPr>
            <a:spLocks noGrp="1"/>
          </p:cNvSpPr>
          <p:nvPr>
            <p:ph type="dt" idx="10"/>
          </p:nvPr>
        </p:nvSpPr>
        <p:spPr/>
        <p:txBody>
          <a:bodyPr/>
          <a:lstStyle/>
          <a:p>
            <a:pPr defTabSz="503573" eaLnBrk="0" fontAlgn="base" hangingPunct="0">
              <a:spcBef>
                <a:spcPct val="0"/>
              </a:spcBef>
              <a:spcAft>
                <a:spcPct val="0"/>
              </a:spcAft>
              <a:defRPr/>
            </a:pPr>
            <a:endParaRPr lang="en-US" dirty="0">
              <a:solidFill>
                <a:prstClr val="black"/>
              </a:solidFill>
              <a:latin typeface="Arial" pitchFamily="-65" charset="0"/>
            </a:endParaRPr>
          </a:p>
        </p:txBody>
      </p:sp>
      <p:sp>
        <p:nvSpPr>
          <p:cNvPr id="5" name="Slide Number Placeholder 4"/>
          <p:cNvSpPr>
            <a:spLocks noGrp="1"/>
          </p:cNvSpPr>
          <p:nvPr>
            <p:ph type="sldNum" sz="quarter" idx="11"/>
          </p:nvPr>
        </p:nvSpPr>
        <p:spPr/>
        <p:txBody>
          <a:bodyPr/>
          <a:lstStyle/>
          <a:p>
            <a:pPr defTabSz="503573" eaLnBrk="0" fontAlgn="base" hangingPunct="0">
              <a:spcBef>
                <a:spcPct val="0"/>
              </a:spcBef>
              <a:spcAft>
                <a:spcPct val="0"/>
              </a:spcAft>
              <a:defRPr/>
            </a:pPr>
            <a:fld id="{B976D8D5-0ECD-3A4D-8E63-E16D685F0695}" type="slidenum">
              <a:rPr lang="en-US">
                <a:solidFill>
                  <a:prstClr val="black"/>
                </a:solidFill>
                <a:latin typeface="Arial" pitchFamily="-65" charset="0"/>
              </a:rPr>
              <a:pPr defTabSz="503573" eaLnBrk="0" fontAlgn="base" hangingPunct="0">
                <a:spcBef>
                  <a:spcPct val="0"/>
                </a:spcBef>
                <a:spcAft>
                  <a:spcPct val="0"/>
                </a:spcAft>
                <a:defRPr/>
              </a:pPr>
              <a:t>5</a:t>
            </a:fld>
            <a:endParaRPr lang="en-US" dirty="0">
              <a:solidFill>
                <a:prstClr val="black"/>
              </a:solidFill>
              <a:latin typeface="Arial" pitchFamily="-65" charset="0"/>
            </a:endParaRPr>
          </a:p>
        </p:txBody>
      </p:sp>
    </p:spTree>
    <p:extLst>
      <p:ext uri="{BB962C8B-B14F-4D97-AF65-F5344CB8AC3E}">
        <p14:creationId xmlns:p14="http://schemas.microsoft.com/office/powerpoint/2010/main" val="315045374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0"/>
          </p:nvPr>
        </p:nvSpPr>
        <p:spPr/>
        <p:txBody>
          <a:bodyPr/>
          <a:lstStyle/>
          <a:p>
            <a:pPr defTabSz="521545" eaLnBrk="0" fontAlgn="base" hangingPunct="0">
              <a:spcBef>
                <a:spcPct val="0"/>
              </a:spcBef>
              <a:spcAft>
                <a:spcPct val="0"/>
              </a:spcAft>
              <a:defRPr/>
            </a:pPr>
            <a:endParaRPr lang="en-US" dirty="0">
              <a:solidFill>
                <a:prstClr val="black"/>
              </a:solidFill>
              <a:latin typeface="Arial" pitchFamily="-65" charset="0"/>
            </a:endParaRPr>
          </a:p>
        </p:txBody>
      </p:sp>
      <p:sp>
        <p:nvSpPr>
          <p:cNvPr id="5" name="Slide Number Placeholder 4"/>
          <p:cNvSpPr>
            <a:spLocks noGrp="1"/>
          </p:cNvSpPr>
          <p:nvPr>
            <p:ph type="sldNum" sz="quarter" idx="11"/>
          </p:nvPr>
        </p:nvSpPr>
        <p:spPr/>
        <p:txBody>
          <a:bodyPr/>
          <a:lstStyle/>
          <a:p>
            <a:pPr defTabSz="521545" eaLnBrk="0" fontAlgn="base" hangingPunct="0">
              <a:spcBef>
                <a:spcPct val="0"/>
              </a:spcBef>
              <a:spcAft>
                <a:spcPct val="0"/>
              </a:spcAft>
              <a:defRPr/>
            </a:pPr>
            <a:fld id="{B976D8D5-0ECD-3A4D-8E63-E16D685F0695}" type="slidenum">
              <a:rPr lang="en-US">
                <a:solidFill>
                  <a:prstClr val="black"/>
                </a:solidFill>
                <a:latin typeface="Arial" pitchFamily="-65" charset="0"/>
              </a:rPr>
              <a:pPr defTabSz="521545" eaLnBrk="0" fontAlgn="base" hangingPunct="0">
                <a:spcBef>
                  <a:spcPct val="0"/>
                </a:spcBef>
                <a:spcAft>
                  <a:spcPct val="0"/>
                </a:spcAft>
                <a:defRPr/>
              </a:pPr>
              <a:t>6</a:t>
            </a:fld>
            <a:endParaRPr lang="en-US" dirty="0">
              <a:solidFill>
                <a:prstClr val="black"/>
              </a:solidFill>
              <a:latin typeface="Arial" pitchFamily="-65" charset="0"/>
            </a:endParaRPr>
          </a:p>
        </p:txBody>
      </p:sp>
    </p:spTree>
    <p:extLst>
      <p:ext uri="{BB962C8B-B14F-4D97-AF65-F5344CB8AC3E}">
        <p14:creationId xmlns:p14="http://schemas.microsoft.com/office/powerpoint/2010/main" val="301169888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Date Placeholder 3"/>
          <p:cNvSpPr>
            <a:spLocks noGrp="1"/>
          </p:cNvSpPr>
          <p:nvPr>
            <p:ph type="dt" idx="10"/>
          </p:nvPr>
        </p:nvSpPr>
        <p:spPr/>
        <p:txBody>
          <a:bodyPr/>
          <a:lstStyle/>
          <a:p>
            <a:pPr defTabSz="521545" eaLnBrk="0" fontAlgn="base" hangingPunct="0">
              <a:spcBef>
                <a:spcPct val="0"/>
              </a:spcBef>
              <a:spcAft>
                <a:spcPct val="0"/>
              </a:spcAft>
              <a:defRPr/>
            </a:pPr>
            <a:endParaRPr lang="en-US" dirty="0">
              <a:solidFill>
                <a:prstClr val="black"/>
              </a:solidFill>
              <a:latin typeface="Arial" pitchFamily="-65" charset="0"/>
            </a:endParaRPr>
          </a:p>
        </p:txBody>
      </p:sp>
      <p:sp>
        <p:nvSpPr>
          <p:cNvPr id="5" name="Slide Number Placeholder 4"/>
          <p:cNvSpPr>
            <a:spLocks noGrp="1"/>
          </p:cNvSpPr>
          <p:nvPr>
            <p:ph type="sldNum" sz="quarter" idx="11"/>
          </p:nvPr>
        </p:nvSpPr>
        <p:spPr/>
        <p:txBody>
          <a:bodyPr/>
          <a:lstStyle/>
          <a:p>
            <a:pPr defTabSz="521545" eaLnBrk="0" fontAlgn="base" hangingPunct="0">
              <a:spcBef>
                <a:spcPct val="0"/>
              </a:spcBef>
              <a:spcAft>
                <a:spcPct val="0"/>
              </a:spcAft>
              <a:defRPr/>
            </a:pPr>
            <a:fld id="{B976D8D5-0ECD-3A4D-8E63-E16D685F0695}" type="slidenum">
              <a:rPr lang="en-US">
                <a:solidFill>
                  <a:prstClr val="black"/>
                </a:solidFill>
                <a:latin typeface="Arial" pitchFamily="-65" charset="0"/>
              </a:rPr>
              <a:pPr defTabSz="521545" eaLnBrk="0" fontAlgn="base" hangingPunct="0">
                <a:spcBef>
                  <a:spcPct val="0"/>
                </a:spcBef>
                <a:spcAft>
                  <a:spcPct val="0"/>
                </a:spcAft>
                <a:defRPr/>
              </a:pPr>
              <a:t>7</a:t>
            </a:fld>
            <a:endParaRPr lang="en-US" dirty="0">
              <a:solidFill>
                <a:prstClr val="black"/>
              </a:solidFill>
              <a:latin typeface="Arial" pitchFamily="-65" charset="0"/>
            </a:endParaRPr>
          </a:p>
        </p:txBody>
      </p:sp>
    </p:spTree>
    <p:extLst>
      <p:ext uri="{BB962C8B-B14F-4D97-AF65-F5344CB8AC3E}">
        <p14:creationId xmlns:p14="http://schemas.microsoft.com/office/powerpoint/2010/main" val="187836668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Date Placeholder 3"/>
          <p:cNvSpPr>
            <a:spLocks noGrp="1"/>
          </p:cNvSpPr>
          <p:nvPr>
            <p:ph type="dt" idx="10"/>
          </p:nvPr>
        </p:nvSpPr>
        <p:spPr/>
        <p:txBody>
          <a:bodyPr/>
          <a:lstStyle/>
          <a:p>
            <a:pPr defTabSz="521621" eaLnBrk="0" fontAlgn="base" hangingPunct="0">
              <a:spcBef>
                <a:spcPct val="0"/>
              </a:spcBef>
              <a:spcAft>
                <a:spcPct val="0"/>
              </a:spcAft>
              <a:defRPr/>
            </a:pPr>
            <a:endParaRPr lang="en-US" dirty="0">
              <a:solidFill>
                <a:prstClr val="black"/>
              </a:solidFill>
              <a:latin typeface="Arial" pitchFamily="-65" charset="0"/>
            </a:endParaRPr>
          </a:p>
        </p:txBody>
      </p:sp>
      <p:sp>
        <p:nvSpPr>
          <p:cNvPr id="5" name="Slide Number Placeholder 4"/>
          <p:cNvSpPr>
            <a:spLocks noGrp="1"/>
          </p:cNvSpPr>
          <p:nvPr>
            <p:ph type="sldNum" sz="quarter" idx="11"/>
          </p:nvPr>
        </p:nvSpPr>
        <p:spPr/>
        <p:txBody>
          <a:bodyPr/>
          <a:lstStyle/>
          <a:p>
            <a:pPr defTabSz="521621" eaLnBrk="0" fontAlgn="base" hangingPunct="0">
              <a:spcBef>
                <a:spcPct val="0"/>
              </a:spcBef>
              <a:spcAft>
                <a:spcPct val="0"/>
              </a:spcAft>
              <a:defRPr/>
            </a:pPr>
            <a:fld id="{B976D8D5-0ECD-3A4D-8E63-E16D685F0695}" type="slidenum">
              <a:rPr lang="en-US">
                <a:solidFill>
                  <a:prstClr val="black"/>
                </a:solidFill>
                <a:latin typeface="Arial" pitchFamily="-65" charset="0"/>
              </a:rPr>
              <a:pPr defTabSz="521621" eaLnBrk="0" fontAlgn="base" hangingPunct="0">
                <a:spcBef>
                  <a:spcPct val="0"/>
                </a:spcBef>
                <a:spcAft>
                  <a:spcPct val="0"/>
                </a:spcAft>
                <a:defRPr/>
              </a:pPr>
              <a:t>8</a:t>
            </a:fld>
            <a:endParaRPr lang="en-US" dirty="0">
              <a:solidFill>
                <a:prstClr val="black"/>
              </a:solidFill>
              <a:latin typeface="Arial" pitchFamily="-65" charset="0"/>
            </a:endParaRPr>
          </a:p>
        </p:txBody>
      </p:sp>
    </p:spTree>
    <p:extLst>
      <p:ext uri="{BB962C8B-B14F-4D97-AF65-F5344CB8AC3E}">
        <p14:creationId xmlns:p14="http://schemas.microsoft.com/office/powerpoint/2010/main" val="133637719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Date Placeholder 3"/>
          <p:cNvSpPr>
            <a:spLocks noGrp="1"/>
          </p:cNvSpPr>
          <p:nvPr>
            <p:ph type="dt" idx="10"/>
          </p:nvPr>
        </p:nvSpPr>
        <p:spPr/>
        <p:txBody>
          <a:bodyPr/>
          <a:lstStyle/>
          <a:p>
            <a:pPr defTabSz="521621" eaLnBrk="0" fontAlgn="base" hangingPunct="0">
              <a:spcBef>
                <a:spcPct val="0"/>
              </a:spcBef>
              <a:spcAft>
                <a:spcPct val="0"/>
              </a:spcAft>
              <a:defRPr/>
            </a:pPr>
            <a:endParaRPr lang="en-US" dirty="0">
              <a:solidFill>
                <a:prstClr val="black"/>
              </a:solidFill>
              <a:latin typeface="Arial" pitchFamily="-65" charset="0"/>
            </a:endParaRPr>
          </a:p>
        </p:txBody>
      </p:sp>
      <p:sp>
        <p:nvSpPr>
          <p:cNvPr id="5" name="Slide Number Placeholder 4"/>
          <p:cNvSpPr>
            <a:spLocks noGrp="1"/>
          </p:cNvSpPr>
          <p:nvPr>
            <p:ph type="sldNum" sz="quarter" idx="11"/>
          </p:nvPr>
        </p:nvSpPr>
        <p:spPr/>
        <p:txBody>
          <a:bodyPr/>
          <a:lstStyle/>
          <a:p>
            <a:pPr defTabSz="521621" eaLnBrk="0" fontAlgn="base" hangingPunct="0">
              <a:spcBef>
                <a:spcPct val="0"/>
              </a:spcBef>
              <a:spcAft>
                <a:spcPct val="0"/>
              </a:spcAft>
              <a:defRPr/>
            </a:pPr>
            <a:fld id="{B976D8D5-0ECD-3A4D-8E63-E16D685F0695}" type="slidenum">
              <a:rPr lang="en-US">
                <a:solidFill>
                  <a:prstClr val="black"/>
                </a:solidFill>
                <a:latin typeface="Arial" pitchFamily="-65" charset="0"/>
              </a:rPr>
              <a:pPr defTabSz="521621" eaLnBrk="0" fontAlgn="base" hangingPunct="0">
                <a:spcBef>
                  <a:spcPct val="0"/>
                </a:spcBef>
                <a:spcAft>
                  <a:spcPct val="0"/>
                </a:spcAft>
                <a:defRPr/>
              </a:pPr>
              <a:t>9</a:t>
            </a:fld>
            <a:endParaRPr lang="en-US" dirty="0">
              <a:solidFill>
                <a:prstClr val="black"/>
              </a:solidFill>
              <a:latin typeface="Arial" pitchFamily="-65" charset="0"/>
            </a:endParaRPr>
          </a:p>
        </p:txBody>
      </p:sp>
    </p:spTree>
    <p:extLst>
      <p:ext uri="{BB962C8B-B14F-4D97-AF65-F5344CB8AC3E}">
        <p14:creationId xmlns:p14="http://schemas.microsoft.com/office/powerpoint/2010/main" val="70613751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image" Target="../media/image2.gi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image" Target="../media/image2.gif"/><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over Page">
    <p:spTree>
      <p:nvGrpSpPr>
        <p:cNvPr id="1" name=""/>
        <p:cNvGrpSpPr/>
        <p:nvPr/>
      </p:nvGrpSpPr>
      <p:grpSpPr>
        <a:xfrm>
          <a:off x="0" y="0"/>
          <a:ext cx="0" cy="0"/>
          <a:chOff x="0" y="0"/>
          <a:chExt cx="0" cy="0"/>
        </a:xfrm>
      </p:grpSpPr>
      <p:sp>
        <p:nvSpPr>
          <p:cNvPr id="32" name="Rectangle 31"/>
          <p:cNvSpPr/>
          <p:nvPr userDrawn="1"/>
        </p:nvSpPr>
        <p:spPr bwMode="auto">
          <a:xfrm>
            <a:off x="459560" y="6361462"/>
            <a:ext cx="3648219" cy="419100"/>
          </a:xfrm>
          <a:prstGeom prst="rect">
            <a:avLst/>
          </a:prstGeom>
          <a:solidFill>
            <a:schemeClr val="bg1"/>
          </a:solidFill>
          <a:ln w="12700" cap="flat" cmpd="sng" algn="ctr">
            <a:noFill/>
            <a:prstDash val="solid"/>
            <a:round/>
            <a:headEnd type="none" w="med" len="med"/>
            <a:tailEnd type="none" w="med" len="med"/>
          </a:ln>
          <a:effectLst/>
        </p:spPr>
        <p:txBody>
          <a:bodyPr vert="horz" wrap="square" lIns="121920" tIns="60960" rIns="121920" bIns="60960" numCol="1" rtlCol="0" anchor="ctr" anchorCtr="0" compatLnSpc="1">
            <a:prstTxWarp prst="textNoShape">
              <a:avLst/>
            </a:prstTxWarp>
          </a:bodyPr>
          <a:lstStyle/>
          <a:p>
            <a:pPr marL="0" marR="0" indent="0" algn="ctr" defTabSz="1219170" rtl="0" eaLnBrk="1" fontAlgn="base" latinLnBrk="0" hangingPunct="1">
              <a:lnSpc>
                <a:spcPct val="100000"/>
              </a:lnSpc>
              <a:spcBef>
                <a:spcPct val="0"/>
              </a:spcBef>
              <a:spcAft>
                <a:spcPct val="0"/>
              </a:spcAft>
              <a:buClrTx/>
              <a:buSzTx/>
              <a:buFontTx/>
              <a:buNone/>
              <a:tabLst/>
            </a:pPr>
            <a:r>
              <a:rPr kumimoji="0" lang="en-US" sz="4267" b="0" i="0" u="none" strike="noStrike" cap="none" normalizeH="0" baseline="0" dirty="0">
                <a:ln>
                  <a:noFill/>
                </a:ln>
                <a:solidFill>
                  <a:schemeClr val="bg1"/>
                </a:solidFill>
                <a:effectLst/>
                <a:latin typeface="Arial" pitchFamily="-110" charset="0"/>
                <a:ea typeface="ヒラギノ角ゴ ProN W3" pitchFamily="-110" charset="-128"/>
                <a:cs typeface="ヒラギノ角ゴ ProN W3" pitchFamily="-110" charset="-128"/>
                <a:sym typeface="Arial" pitchFamily="-110" charset="0"/>
              </a:rPr>
              <a:t>v</a:t>
            </a:r>
          </a:p>
        </p:txBody>
      </p:sp>
      <p:grpSp>
        <p:nvGrpSpPr>
          <p:cNvPr id="20" name="Group 19"/>
          <p:cNvGrpSpPr/>
          <p:nvPr userDrawn="1"/>
        </p:nvGrpSpPr>
        <p:grpSpPr>
          <a:xfrm>
            <a:off x="10957521" y="0"/>
            <a:ext cx="1234481" cy="6425451"/>
            <a:chOff x="8218139" y="0"/>
            <a:chExt cx="925861" cy="6425450"/>
          </a:xfrm>
        </p:grpSpPr>
        <p:sp>
          <p:nvSpPr>
            <p:cNvPr id="21" name="Rectangle 20"/>
            <p:cNvSpPr/>
            <p:nvPr userDrawn="1"/>
          </p:nvSpPr>
          <p:spPr bwMode="auto">
            <a:xfrm>
              <a:off x="8218139" y="0"/>
              <a:ext cx="925861" cy="389467"/>
            </a:xfrm>
            <a:prstGeom prst="rect">
              <a:avLst/>
            </a:prstGeom>
            <a:solidFill>
              <a:schemeClr val="accent2"/>
            </a:solidFill>
            <a:ln w="12700"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1219170" rtl="0" eaLnBrk="1" fontAlgn="base" latinLnBrk="0" hangingPunct="1">
                <a:lnSpc>
                  <a:spcPct val="100000"/>
                </a:lnSpc>
                <a:spcBef>
                  <a:spcPct val="0"/>
                </a:spcBef>
                <a:spcAft>
                  <a:spcPct val="0"/>
                </a:spcAft>
                <a:buClrTx/>
                <a:buSzTx/>
                <a:buFontTx/>
                <a:buNone/>
                <a:tabLst/>
              </a:pPr>
              <a:endParaRPr kumimoji="0" lang="en-US" sz="4267" b="0" i="0" u="none" strike="noStrike" cap="none" normalizeH="0" baseline="0" dirty="0">
                <a:ln>
                  <a:noFill/>
                </a:ln>
                <a:solidFill>
                  <a:schemeClr val="bg1"/>
                </a:solidFill>
                <a:effectLst/>
                <a:latin typeface="Arial" pitchFamily="-110" charset="0"/>
                <a:ea typeface="ヒラギノ角ゴ ProN W3" pitchFamily="-110" charset="-128"/>
                <a:cs typeface="ヒラギノ角ゴ ProN W3" pitchFamily="-110" charset="-128"/>
                <a:sym typeface="Arial" pitchFamily="-110" charset="0"/>
              </a:endParaRPr>
            </a:p>
          </p:txBody>
        </p:sp>
        <p:sp>
          <p:nvSpPr>
            <p:cNvPr id="22" name="Rectangle 21"/>
            <p:cNvSpPr/>
            <p:nvPr userDrawn="1"/>
          </p:nvSpPr>
          <p:spPr bwMode="auto">
            <a:xfrm>
              <a:off x="8218139" y="651933"/>
              <a:ext cx="925861" cy="389467"/>
            </a:xfrm>
            <a:prstGeom prst="rect">
              <a:avLst/>
            </a:prstGeom>
            <a:solidFill>
              <a:schemeClr val="accent2"/>
            </a:solidFill>
            <a:ln w="12700"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1219170" rtl="0" eaLnBrk="1" fontAlgn="base" latinLnBrk="0" hangingPunct="1">
                <a:lnSpc>
                  <a:spcPct val="100000"/>
                </a:lnSpc>
                <a:spcBef>
                  <a:spcPct val="0"/>
                </a:spcBef>
                <a:spcAft>
                  <a:spcPct val="0"/>
                </a:spcAft>
                <a:buClrTx/>
                <a:buSzTx/>
                <a:buFontTx/>
                <a:buNone/>
                <a:tabLst/>
              </a:pPr>
              <a:endParaRPr kumimoji="0" lang="en-US" sz="4267" b="0" i="0" u="none" strike="noStrike" cap="none" normalizeH="0" baseline="0" dirty="0">
                <a:ln>
                  <a:noFill/>
                </a:ln>
                <a:solidFill>
                  <a:schemeClr val="bg1"/>
                </a:solidFill>
                <a:effectLst/>
                <a:latin typeface="Arial" pitchFamily="-110" charset="0"/>
                <a:ea typeface="ヒラギノ角ゴ ProN W3" pitchFamily="-110" charset="-128"/>
                <a:cs typeface="ヒラギノ角ゴ ProN W3" pitchFamily="-110" charset="-128"/>
                <a:sym typeface="Arial" pitchFamily="-110" charset="0"/>
              </a:endParaRPr>
            </a:p>
          </p:txBody>
        </p:sp>
        <p:sp>
          <p:nvSpPr>
            <p:cNvPr id="24" name="Rectangle 23"/>
            <p:cNvSpPr/>
            <p:nvPr userDrawn="1"/>
          </p:nvSpPr>
          <p:spPr bwMode="auto">
            <a:xfrm>
              <a:off x="8218139" y="1308100"/>
              <a:ext cx="925861" cy="389467"/>
            </a:xfrm>
            <a:prstGeom prst="rect">
              <a:avLst/>
            </a:prstGeom>
            <a:solidFill>
              <a:schemeClr val="accent2"/>
            </a:solidFill>
            <a:ln w="12700"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1219170" rtl="0" eaLnBrk="1" fontAlgn="base" latinLnBrk="0" hangingPunct="1">
                <a:lnSpc>
                  <a:spcPct val="100000"/>
                </a:lnSpc>
                <a:spcBef>
                  <a:spcPct val="0"/>
                </a:spcBef>
                <a:spcAft>
                  <a:spcPct val="0"/>
                </a:spcAft>
                <a:buClrTx/>
                <a:buSzTx/>
                <a:buFontTx/>
                <a:buNone/>
                <a:tabLst/>
              </a:pPr>
              <a:endParaRPr kumimoji="0" lang="en-US" sz="4267" b="0" i="0" u="none" strike="noStrike" cap="none" normalizeH="0" baseline="0" dirty="0">
                <a:ln>
                  <a:noFill/>
                </a:ln>
                <a:solidFill>
                  <a:schemeClr val="bg1"/>
                </a:solidFill>
                <a:effectLst/>
                <a:latin typeface="Arial" pitchFamily="-110" charset="0"/>
                <a:ea typeface="ヒラギノ角ゴ ProN W3" pitchFamily="-110" charset="-128"/>
                <a:cs typeface="ヒラギノ角ゴ ProN W3" pitchFamily="-110" charset="-128"/>
                <a:sym typeface="Arial" pitchFamily="-110" charset="0"/>
              </a:endParaRPr>
            </a:p>
          </p:txBody>
        </p:sp>
        <p:sp>
          <p:nvSpPr>
            <p:cNvPr id="25" name="Rectangle 24"/>
            <p:cNvSpPr/>
            <p:nvPr userDrawn="1"/>
          </p:nvSpPr>
          <p:spPr bwMode="auto">
            <a:xfrm>
              <a:off x="8218139" y="1955800"/>
              <a:ext cx="925861" cy="389467"/>
            </a:xfrm>
            <a:prstGeom prst="rect">
              <a:avLst/>
            </a:prstGeom>
            <a:solidFill>
              <a:schemeClr val="accent2"/>
            </a:solidFill>
            <a:ln w="12700"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1219170" rtl="0" eaLnBrk="1" fontAlgn="base" latinLnBrk="0" hangingPunct="1">
                <a:lnSpc>
                  <a:spcPct val="100000"/>
                </a:lnSpc>
                <a:spcBef>
                  <a:spcPct val="0"/>
                </a:spcBef>
                <a:spcAft>
                  <a:spcPct val="0"/>
                </a:spcAft>
                <a:buClrTx/>
                <a:buSzTx/>
                <a:buFontTx/>
                <a:buNone/>
                <a:tabLst/>
              </a:pPr>
              <a:endParaRPr kumimoji="0" lang="en-US" sz="4267" b="0" i="0" u="none" strike="noStrike" cap="none" normalizeH="0" baseline="0" dirty="0">
                <a:ln>
                  <a:noFill/>
                </a:ln>
                <a:solidFill>
                  <a:schemeClr val="bg1"/>
                </a:solidFill>
                <a:effectLst/>
                <a:latin typeface="Arial" pitchFamily="-110" charset="0"/>
                <a:ea typeface="ヒラギノ角ゴ ProN W3" pitchFamily="-110" charset="-128"/>
                <a:cs typeface="ヒラギノ角ゴ ProN W3" pitchFamily="-110" charset="-128"/>
                <a:sym typeface="Arial" pitchFamily="-110" charset="0"/>
              </a:endParaRPr>
            </a:p>
          </p:txBody>
        </p:sp>
        <p:sp>
          <p:nvSpPr>
            <p:cNvPr id="26" name="Rectangle 25"/>
            <p:cNvSpPr/>
            <p:nvPr userDrawn="1"/>
          </p:nvSpPr>
          <p:spPr bwMode="auto">
            <a:xfrm>
              <a:off x="8218139" y="2609898"/>
              <a:ext cx="925861" cy="389467"/>
            </a:xfrm>
            <a:prstGeom prst="rect">
              <a:avLst/>
            </a:prstGeom>
            <a:solidFill>
              <a:schemeClr val="accent2"/>
            </a:solidFill>
            <a:ln w="12700"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1219170" rtl="0" eaLnBrk="1" fontAlgn="base" latinLnBrk="0" hangingPunct="1">
                <a:lnSpc>
                  <a:spcPct val="100000"/>
                </a:lnSpc>
                <a:spcBef>
                  <a:spcPct val="0"/>
                </a:spcBef>
                <a:spcAft>
                  <a:spcPct val="0"/>
                </a:spcAft>
                <a:buClrTx/>
                <a:buSzTx/>
                <a:buFontTx/>
                <a:buNone/>
                <a:tabLst/>
              </a:pPr>
              <a:endParaRPr kumimoji="0" lang="en-US" sz="4267" b="0" i="0" u="none" strike="noStrike" cap="none" normalizeH="0" baseline="0" dirty="0">
                <a:ln>
                  <a:noFill/>
                </a:ln>
                <a:solidFill>
                  <a:schemeClr val="bg1"/>
                </a:solidFill>
                <a:effectLst/>
                <a:latin typeface="Arial" pitchFamily="-110" charset="0"/>
                <a:ea typeface="ヒラギノ角ゴ ProN W3" pitchFamily="-110" charset="-128"/>
                <a:cs typeface="ヒラギノ角ゴ ProN W3" pitchFamily="-110" charset="-128"/>
                <a:sym typeface="Arial" pitchFamily="-110" charset="0"/>
              </a:endParaRPr>
            </a:p>
          </p:txBody>
        </p:sp>
        <p:sp>
          <p:nvSpPr>
            <p:cNvPr id="27" name="Rectangle 26"/>
            <p:cNvSpPr/>
            <p:nvPr userDrawn="1"/>
          </p:nvSpPr>
          <p:spPr bwMode="auto">
            <a:xfrm>
              <a:off x="8218139" y="3316865"/>
              <a:ext cx="925861" cy="389467"/>
            </a:xfrm>
            <a:prstGeom prst="rect">
              <a:avLst/>
            </a:prstGeom>
            <a:solidFill>
              <a:schemeClr val="accent2"/>
            </a:solidFill>
            <a:ln w="12700"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1219170" rtl="0" eaLnBrk="1" fontAlgn="base" latinLnBrk="0" hangingPunct="1">
                <a:lnSpc>
                  <a:spcPct val="100000"/>
                </a:lnSpc>
                <a:spcBef>
                  <a:spcPct val="0"/>
                </a:spcBef>
                <a:spcAft>
                  <a:spcPct val="0"/>
                </a:spcAft>
                <a:buClrTx/>
                <a:buSzTx/>
                <a:buFontTx/>
                <a:buNone/>
                <a:tabLst/>
              </a:pPr>
              <a:endParaRPr kumimoji="0" lang="en-US" sz="4267" b="0" i="0" u="none" strike="noStrike" cap="none" normalizeH="0" baseline="0" dirty="0">
                <a:ln>
                  <a:noFill/>
                </a:ln>
                <a:solidFill>
                  <a:schemeClr val="bg1"/>
                </a:solidFill>
                <a:effectLst/>
                <a:latin typeface="Arial" pitchFamily="-110" charset="0"/>
                <a:ea typeface="ヒラギノ角ゴ ProN W3" pitchFamily="-110" charset="-128"/>
                <a:cs typeface="ヒラギノ角ゴ ProN W3" pitchFamily="-110" charset="-128"/>
                <a:sym typeface="Arial" pitchFamily="-110" charset="0"/>
              </a:endParaRPr>
            </a:p>
          </p:txBody>
        </p:sp>
        <p:sp>
          <p:nvSpPr>
            <p:cNvPr id="28" name="Rectangle 27"/>
            <p:cNvSpPr/>
            <p:nvPr userDrawn="1"/>
          </p:nvSpPr>
          <p:spPr bwMode="auto">
            <a:xfrm>
              <a:off x="8218139" y="3998432"/>
              <a:ext cx="925861" cy="389467"/>
            </a:xfrm>
            <a:prstGeom prst="rect">
              <a:avLst/>
            </a:prstGeom>
            <a:solidFill>
              <a:schemeClr val="accent2"/>
            </a:solidFill>
            <a:ln w="12700"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1219170" rtl="0" eaLnBrk="1" fontAlgn="base" latinLnBrk="0" hangingPunct="1">
                <a:lnSpc>
                  <a:spcPct val="100000"/>
                </a:lnSpc>
                <a:spcBef>
                  <a:spcPct val="0"/>
                </a:spcBef>
                <a:spcAft>
                  <a:spcPct val="0"/>
                </a:spcAft>
                <a:buClrTx/>
                <a:buSzTx/>
                <a:buFontTx/>
                <a:buNone/>
                <a:tabLst/>
              </a:pPr>
              <a:endParaRPr kumimoji="0" lang="en-US" sz="4267" b="0" i="0" u="none" strike="noStrike" cap="none" normalizeH="0" baseline="0" dirty="0">
                <a:ln>
                  <a:noFill/>
                </a:ln>
                <a:solidFill>
                  <a:schemeClr val="bg1"/>
                </a:solidFill>
                <a:effectLst/>
                <a:latin typeface="Arial" pitchFamily="-110" charset="0"/>
                <a:ea typeface="ヒラギノ角ゴ ProN W3" pitchFamily="-110" charset="-128"/>
                <a:cs typeface="ヒラギノ角ゴ ProN W3" pitchFamily="-110" charset="-128"/>
                <a:sym typeface="Arial" pitchFamily="-110" charset="0"/>
              </a:endParaRPr>
            </a:p>
          </p:txBody>
        </p:sp>
        <p:sp>
          <p:nvSpPr>
            <p:cNvPr id="29" name="Rectangle 28"/>
            <p:cNvSpPr/>
            <p:nvPr userDrawn="1"/>
          </p:nvSpPr>
          <p:spPr bwMode="auto">
            <a:xfrm>
              <a:off x="8218139" y="4679998"/>
              <a:ext cx="925861" cy="389467"/>
            </a:xfrm>
            <a:prstGeom prst="rect">
              <a:avLst/>
            </a:prstGeom>
            <a:solidFill>
              <a:schemeClr val="accent2"/>
            </a:solidFill>
            <a:ln w="12700"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1219170" rtl="0" eaLnBrk="1" fontAlgn="base" latinLnBrk="0" hangingPunct="1">
                <a:lnSpc>
                  <a:spcPct val="100000"/>
                </a:lnSpc>
                <a:spcBef>
                  <a:spcPct val="0"/>
                </a:spcBef>
                <a:spcAft>
                  <a:spcPct val="0"/>
                </a:spcAft>
                <a:buClrTx/>
                <a:buSzTx/>
                <a:buFontTx/>
                <a:buNone/>
                <a:tabLst/>
              </a:pPr>
              <a:endParaRPr kumimoji="0" lang="en-US" sz="4267" b="0" i="0" u="none" strike="noStrike" cap="none" normalizeH="0" baseline="0" dirty="0">
                <a:ln>
                  <a:noFill/>
                </a:ln>
                <a:solidFill>
                  <a:schemeClr val="bg1"/>
                </a:solidFill>
                <a:effectLst/>
                <a:latin typeface="Arial" pitchFamily="-110" charset="0"/>
                <a:ea typeface="ヒラギノ角ゴ ProN W3" pitchFamily="-110" charset="-128"/>
                <a:cs typeface="ヒラギノ角ゴ ProN W3" pitchFamily="-110" charset="-128"/>
                <a:sym typeface="Arial" pitchFamily="-110" charset="0"/>
              </a:endParaRPr>
            </a:p>
          </p:txBody>
        </p:sp>
        <p:sp>
          <p:nvSpPr>
            <p:cNvPr id="30" name="Rectangle 29"/>
            <p:cNvSpPr/>
            <p:nvPr userDrawn="1"/>
          </p:nvSpPr>
          <p:spPr bwMode="auto">
            <a:xfrm>
              <a:off x="8218139" y="5353098"/>
              <a:ext cx="925861" cy="389467"/>
            </a:xfrm>
            <a:prstGeom prst="rect">
              <a:avLst/>
            </a:prstGeom>
            <a:solidFill>
              <a:schemeClr val="accent2"/>
            </a:solidFill>
            <a:ln w="12700"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1219170" rtl="0" eaLnBrk="1" fontAlgn="base" latinLnBrk="0" hangingPunct="1">
                <a:lnSpc>
                  <a:spcPct val="100000"/>
                </a:lnSpc>
                <a:spcBef>
                  <a:spcPct val="0"/>
                </a:spcBef>
                <a:spcAft>
                  <a:spcPct val="0"/>
                </a:spcAft>
                <a:buClrTx/>
                <a:buSzTx/>
                <a:buFontTx/>
                <a:buNone/>
                <a:tabLst/>
              </a:pPr>
              <a:endParaRPr kumimoji="0" lang="en-US" sz="4267" b="0" i="0" u="none" strike="noStrike" cap="none" normalizeH="0" baseline="0" dirty="0">
                <a:ln>
                  <a:noFill/>
                </a:ln>
                <a:solidFill>
                  <a:schemeClr val="bg1"/>
                </a:solidFill>
                <a:effectLst/>
                <a:latin typeface="Arial" pitchFamily="-110" charset="0"/>
                <a:ea typeface="ヒラギノ角ゴ ProN W3" pitchFamily="-110" charset="-128"/>
                <a:cs typeface="ヒラギノ角ゴ ProN W3" pitchFamily="-110" charset="-128"/>
                <a:sym typeface="Arial" pitchFamily="-110" charset="0"/>
              </a:endParaRPr>
            </a:p>
          </p:txBody>
        </p:sp>
        <p:sp>
          <p:nvSpPr>
            <p:cNvPr id="31" name="Rectangle 30"/>
            <p:cNvSpPr/>
            <p:nvPr userDrawn="1"/>
          </p:nvSpPr>
          <p:spPr bwMode="auto">
            <a:xfrm>
              <a:off x="8218139" y="6035983"/>
              <a:ext cx="925861" cy="389467"/>
            </a:xfrm>
            <a:prstGeom prst="rect">
              <a:avLst/>
            </a:prstGeom>
            <a:solidFill>
              <a:schemeClr val="accent2"/>
            </a:solidFill>
            <a:ln w="12700"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1219170" rtl="0" eaLnBrk="1" fontAlgn="base" latinLnBrk="0" hangingPunct="1">
                <a:lnSpc>
                  <a:spcPct val="100000"/>
                </a:lnSpc>
                <a:spcBef>
                  <a:spcPct val="0"/>
                </a:spcBef>
                <a:spcAft>
                  <a:spcPct val="0"/>
                </a:spcAft>
                <a:buClrTx/>
                <a:buSzTx/>
                <a:buFontTx/>
                <a:buNone/>
                <a:tabLst/>
              </a:pPr>
              <a:endParaRPr kumimoji="0" lang="en-US" sz="4267" b="0" i="0" u="none" strike="noStrike" cap="none" normalizeH="0" baseline="0" dirty="0">
                <a:ln>
                  <a:noFill/>
                </a:ln>
                <a:solidFill>
                  <a:schemeClr val="bg1"/>
                </a:solidFill>
                <a:effectLst/>
                <a:latin typeface="Arial" pitchFamily="-110" charset="0"/>
                <a:ea typeface="ヒラギノ角ゴ ProN W3" pitchFamily="-110" charset="-128"/>
                <a:cs typeface="ヒラギノ角ゴ ProN W3" pitchFamily="-110" charset="-128"/>
                <a:sym typeface="Arial" pitchFamily="-110" charset="0"/>
              </a:endParaRPr>
            </a:p>
          </p:txBody>
        </p:sp>
      </p:grpSp>
      <p:sp>
        <p:nvSpPr>
          <p:cNvPr id="2" name="Title 1"/>
          <p:cNvSpPr>
            <a:spLocks noGrp="1"/>
          </p:cNvSpPr>
          <p:nvPr>
            <p:ph type="title"/>
          </p:nvPr>
        </p:nvSpPr>
        <p:spPr>
          <a:xfrm>
            <a:off x="517383" y="1161280"/>
            <a:ext cx="5878221" cy="2939017"/>
          </a:xfrm>
          <a:prstGeom prst="rect">
            <a:avLst/>
          </a:prstGeom>
          <a:noFill/>
          <a:ln w="12700">
            <a:noFill/>
            <a:miter lim="800000"/>
            <a:headEnd/>
            <a:tailEnd/>
          </a:ln>
        </p:spPr>
        <p:txBody>
          <a:bodyPr vert="horz" wrap="square" lIns="0" tIns="0" rIns="0" bIns="0" numCol="1" anchor="t" anchorCtr="0" compatLnSpc="1">
            <a:prstTxWarp prst="textNoShape">
              <a:avLst/>
            </a:prstTxWarp>
            <a:noAutofit/>
          </a:bodyPr>
          <a:lstStyle>
            <a:lvl1pPr marL="0" indent="0" algn="l" rtl="0" eaLnBrk="0" fontAlgn="base" hangingPunct="0">
              <a:lnSpc>
                <a:spcPct val="90000"/>
              </a:lnSpc>
              <a:spcBef>
                <a:spcPts val="0"/>
              </a:spcBef>
              <a:spcAft>
                <a:spcPct val="0"/>
              </a:spcAft>
              <a:buClr>
                <a:schemeClr val="tx1"/>
              </a:buClr>
              <a:buSzPct val="100000"/>
              <a:buFont typeface="Arial" charset="0"/>
              <a:buNone/>
              <a:defRPr kumimoji="0" lang="en-US" sz="6667" b="0" i="0" u="none" strike="noStrike" kern="0" cap="none" spc="0" normalizeH="0" baseline="0" noProof="0" dirty="0">
                <a:ln>
                  <a:noFill/>
                </a:ln>
                <a:solidFill>
                  <a:schemeClr val="accent3"/>
                </a:solidFill>
                <a:effectLst/>
                <a:uLnTx/>
                <a:uFillTx/>
                <a:latin typeface="Georgia" pitchFamily="-65" charset="0"/>
                <a:ea typeface="Arial Unicode MS" pitchFamily="-65" charset="0"/>
                <a:cs typeface="Arial Unicode MS" pitchFamily="-65" charset="0"/>
                <a:sym typeface="Arial" pitchFamily="-65" charset="0"/>
              </a:defRPr>
            </a:lvl1pPr>
          </a:lstStyle>
          <a:p>
            <a:pPr marL="0" marR="0" lvl="0" indent="0" algn="l" defTabSz="853419" rtl="0" eaLnBrk="1" fontAlgn="auto" latinLnBrk="0" hangingPunct="1">
              <a:lnSpc>
                <a:spcPct val="100000"/>
              </a:lnSpc>
              <a:spcBef>
                <a:spcPts val="0"/>
              </a:spcBef>
              <a:spcAft>
                <a:spcPts val="0"/>
              </a:spcAft>
              <a:buClrTx/>
              <a:buSzTx/>
              <a:buFontTx/>
              <a:buNone/>
              <a:tabLst/>
              <a:defRPr/>
            </a:pPr>
            <a:r>
              <a:rPr lang="en-US" dirty="0"/>
              <a:t>Click to edit Master title style</a:t>
            </a:r>
          </a:p>
        </p:txBody>
      </p:sp>
      <p:sp>
        <p:nvSpPr>
          <p:cNvPr id="6" name="Text Placeholder 5"/>
          <p:cNvSpPr>
            <a:spLocks noGrp="1"/>
          </p:cNvSpPr>
          <p:nvPr>
            <p:ph type="body" sz="quarter" idx="10"/>
          </p:nvPr>
        </p:nvSpPr>
        <p:spPr>
          <a:xfrm>
            <a:off x="517383" y="4180954"/>
            <a:ext cx="5878221" cy="1001255"/>
          </a:xfrm>
        </p:spPr>
        <p:txBody>
          <a:bodyPr/>
          <a:lstStyle>
            <a:lvl1pPr marL="0" indent="0">
              <a:spcBef>
                <a:spcPts val="0"/>
              </a:spcBef>
              <a:buNone/>
              <a:defRPr sz="3333" baseline="0">
                <a:solidFill>
                  <a:schemeClr val="accent1"/>
                </a:solidFill>
              </a:defRPr>
            </a:lvl1pPr>
            <a:lvl2pPr marL="0" indent="0">
              <a:spcBef>
                <a:spcPts val="0"/>
              </a:spcBef>
              <a:buNone/>
              <a:defRPr/>
            </a:lvl2pPr>
            <a:lvl3pPr marL="0" indent="0">
              <a:spcBef>
                <a:spcPts val="0"/>
              </a:spcBef>
              <a:buNone/>
              <a:defRPr/>
            </a:lvl3pPr>
            <a:lvl4pPr marL="0" indent="0">
              <a:spcBef>
                <a:spcPts val="0"/>
              </a:spcBef>
              <a:buNone/>
              <a:defRPr/>
            </a:lvl4pPr>
            <a:lvl5pPr marL="0" indent="0">
              <a:spcBef>
                <a:spcPts val="0"/>
              </a:spcBef>
              <a:buNone/>
              <a:defRPr/>
            </a:lvl5pPr>
          </a:lstStyle>
          <a:p>
            <a:pPr lvl="0"/>
            <a:r>
              <a:rPr lang="en-US" dirty="0"/>
              <a:t>Click to edit Master text styles</a:t>
            </a:r>
          </a:p>
        </p:txBody>
      </p:sp>
      <p:sp>
        <p:nvSpPr>
          <p:cNvPr id="58" name="Content Placeholder 2"/>
          <p:cNvSpPr>
            <a:spLocks noGrp="1"/>
          </p:cNvSpPr>
          <p:nvPr>
            <p:ph idx="15"/>
          </p:nvPr>
        </p:nvSpPr>
        <p:spPr>
          <a:xfrm>
            <a:off x="519137" y="6201405"/>
            <a:ext cx="1057937" cy="224047"/>
          </a:xfrm>
          <a:blipFill>
            <a:blip r:embed="rId2"/>
            <a:stretch>
              <a:fillRect/>
            </a:stretch>
          </a:blipFill>
          <a:ln w="12700">
            <a:noFill/>
            <a:miter lim="800000"/>
            <a:headEnd/>
            <a:tailEnd/>
          </a:ln>
        </p:spPr>
        <p:txBody>
          <a:bodyPr vert="horz" wrap="square" lIns="0" tIns="0" rIns="0" bIns="0" numCol="1" anchor="t" anchorCtr="0" compatLnSpc="1">
            <a:prstTxWarp prst="textNoShape">
              <a:avLst/>
            </a:prstTxWarp>
            <a:noAutofit/>
          </a:bodyPr>
          <a:lstStyle>
            <a:lvl1pPr marL="0" indent="0" algn="ctr" rtl="0" eaLnBrk="0" fontAlgn="base" hangingPunct="0">
              <a:lnSpc>
                <a:spcPct val="110000"/>
              </a:lnSpc>
              <a:spcBef>
                <a:spcPts val="0"/>
              </a:spcBef>
              <a:spcAft>
                <a:spcPct val="0"/>
              </a:spcAft>
              <a:buClr>
                <a:schemeClr val="tx1"/>
              </a:buClr>
              <a:buSzPct val="100000"/>
              <a:buFont typeface="Arial" pitchFamily="-65" charset="0"/>
              <a:buNone/>
              <a:defRPr lang="en-US" sz="5333" baseline="0" dirty="0" smtClean="0">
                <a:noFill/>
                <a:latin typeface="Georgia" charset="0"/>
                <a:ea typeface="Arial Unicode MS" pitchFamily="-65" charset="0"/>
                <a:cs typeface="Arial Unicode MS" pitchFamily="-65" charset="0"/>
                <a:sym typeface="Arial" pitchFamily="-65" charset="0"/>
              </a:defRPr>
            </a:lvl1pPr>
            <a:lvl2pPr algn="l" rtl="0" eaLnBrk="0" fontAlgn="base" hangingPunct="0">
              <a:lnSpc>
                <a:spcPct val="110000"/>
              </a:lnSpc>
              <a:spcBef>
                <a:spcPts val="0"/>
              </a:spcBef>
              <a:spcAft>
                <a:spcPct val="0"/>
              </a:spcAft>
              <a:buClr>
                <a:schemeClr val="tx1"/>
              </a:buClr>
              <a:buSzPct val="100000"/>
              <a:buFont typeface="Arial" pitchFamily="-65" charset="0"/>
              <a:defRPr lang="en-US" sz="2667" dirty="0" smtClean="0">
                <a:solidFill>
                  <a:schemeClr val="tx1"/>
                </a:solidFill>
                <a:latin typeface="+mn-lt"/>
                <a:ea typeface="Arial Unicode MS" pitchFamily="-65" charset="0"/>
                <a:cs typeface="Arial Unicode MS" pitchFamily="-65" charset="0"/>
                <a:sym typeface="Arial" pitchFamily="-65" charset="0"/>
              </a:defRPr>
            </a:lvl2pPr>
            <a:lvl3pPr algn="l" rtl="0" eaLnBrk="0" fontAlgn="base" hangingPunct="0">
              <a:lnSpc>
                <a:spcPct val="110000"/>
              </a:lnSpc>
              <a:spcBef>
                <a:spcPts val="0"/>
              </a:spcBef>
              <a:spcAft>
                <a:spcPct val="0"/>
              </a:spcAft>
              <a:buClr>
                <a:schemeClr val="tx1"/>
              </a:buClr>
              <a:buSzPct val="100000"/>
              <a:buFont typeface="Arial" pitchFamily="-65" charset="0"/>
              <a:defRPr lang="en-US" sz="2400" dirty="0" smtClean="0">
                <a:solidFill>
                  <a:schemeClr val="tx1"/>
                </a:solidFill>
                <a:latin typeface="+mn-lt"/>
                <a:ea typeface="Arial Unicode MS" pitchFamily="-65" charset="0"/>
                <a:cs typeface="Arial Unicode MS" pitchFamily="-65" charset="0"/>
                <a:sym typeface="Arial" pitchFamily="-65" charset="0"/>
              </a:defRPr>
            </a:lvl3pPr>
            <a:lvl4pPr algn="l" rtl="0" eaLnBrk="0" fontAlgn="base" hangingPunct="0">
              <a:lnSpc>
                <a:spcPct val="110000"/>
              </a:lnSpc>
              <a:spcBef>
                <a:spcPts val="0"/>
              </a:spcBef>
              <a:spcAft>
                <a:spcPct val="0"/>
              </a:spcAft>
              <a:buClr>
                <a:schemeClr val="tx1"/>
              </a:buClr>
              <a:buSzPct val="100000"/>
              <a:buFont typeface="Arial" pitchFamily="-65" charset="0"/>
              <a:defRPr lang="en-US" sz="2400" dirty="0" smtClean="0">
                <a:solidFill>
                  <a:schemeClr val="tx1"/>
                </a:solidFill>
                <a:latin typeface="+mn-lt"/>
                <a:ea typeface="Arial Unicode MS" pitchFamily="-65" charset="0"/>
                <a:cs typeface="Arial Unicode MS" pitchFamily="-65" charset="0"/>
                <a:sym typeface="Arial" pitchFamily="-65" charset="0"/>
              </a:defRPr>
            </a:lvl4pPr>
            <a:lvl5pPr algn="l" rtl="0" eaLnBrk="0" fontAlgn="base" hangingPunct="0">
              <a:lnSpc>
                <a:spcPct val="110000"/>
              </a:lnSpc>
              <a:spcBef>
                <a:spcPts val="0"/>
              </a:spcBef>
              <a:spcAft>
                <a:spcPct val="0"/>
              </a:spcAft>
              <a:buClr>
                <a:schemeClr val="tx1"/>
              </a:buClr>
              <a:buSzPct val="100000"/>
              <a:buFont typeface="Arial" pitchFamily="-65" charset="0"/>
              <a:defRPr lang="en-US" sz="2400" dirty="0">
                <a:solidFill>
                  <a:schemeClr val="tx1"/>
                </a:solidFill>
                <a:latin typeface="+mn-lt"/>
                <a:ea typeface="Arial Unicode MS" pitchFamily="-65" charset="0"/>
                <a:cs typeface="Arial Unicode MS" pitchFamily="-65" charset="0"/>
                <a:sym typeface="Arial" pitchFamily="-65" charset="0"/>
              </a:defRPr>
            </a:lvl5pPr>
          </a:lstStyle>
          <a:p>
            <a:pPr lvl="0"/>
            <a:endParaRPr lang="en-US" dirty="0"/>
          </a:p>
          <a:p>
            <a:pPr lvl="0"/>
            <a:endParaRPr lang="en-US" dirty="0"/>
          </a:p>
          <a:p>
            <a:pPr lvl="0"/>
            <a:endParaRPr lang="en-US" dirty="0"/>
          </a:p>
          <a:p>
            <a:pPr lvl="0"/>
            <a:r>
              <a:rPr lang="en-US" dirty="0"/>
              <a:t>Insert</a:t>
            </a:r>
          </a:p>
          <a:p>
            <a:pPr lvl="0"/>
            <a:r>
              <a:rPr lang="en-US" dirty="0"/>
              <a:t>image </a:t>
            </a:r>
          </a:p>
          <a:p>
            <a:pPr lvl="0"/>
            <a:r>
              <a:rPr lang="en-US" dirty="0"/>
              <a:t>here</a:t>
            </a:r>
          </a:p>
          <a:p>
            <a:pPr lvl="0"/>
            <a:endParaRPr lang="en-US" dirty="0"/>
          </a:p>
        </p:txBody>
      </p:sp>
      <p:sp>
        <p:nvSpPr>
          <p:cNvPr id="59" name="Content Placeholder 2"/>
          <p:cNvSpPr>
            <a:spLocks noGrp="1"/>
          </p:cNvSpPr>
          <p:nvPr>
            <p:ph idx="16"/>
          </p:nvPr>
        </p:nvSpPr>
        <p:spPr>
          <a:xfrm>
            <a:off x="1809812" y="6201405"/>
            <a:ext cx="1057937" cy="224047"/>
          </a:xfrm>
          <a:blipFill>
            <a:blip r:embed="rId2"/>
            <a:stretch>
              <a:fillRect/>
            </a:stretch>
          </a:blipFill>
          <a:ln w="12700">
            <a:noFill/>
            <a:miter lim="800000"/>
            <a:headEnd/>
            <a:tailEnd/>
          </a:ln>
        </p:spPr>
        <p:txBody>
          <a:bodyPr vert="horz" wrap="square" lIns="0" tIns="0" rIns="0" bIns="0" numCol="1" anchor="t" anchorCtr="0" compatLnSpc="1">
            <a:prstTxWarp prst="textNoShape">
              <a:avLst/>
            </a:prstTxWarp>
            <a:noAutofit/>
          </a:bodyPr>
          <a:lstStyle>
            <a:lvl1pPr marL="0" indent="0" algn="ctr" rtl="0" eaLnBrk="0" fontAlgn="base" hangingPunct="0">
              <a:lnSpc>
                <a:spcPct val="110000"/>
              </a:lnSpc>
              <a:spcBef>
                <a:spcPts val="0"/>
              </a:spcBef>
              <a:spcAft>
                <a:spcPct val="0"/>
              </a:spcAft>
              <a:buClr>
                <a:schemeClr val="tx1"/>
              </a:buClr>
              <a:buSzPct val="100000"/>
              <a:buFont typeface="Arial" pitchFamily="-65" charset="0"/>
              <a:buNone/>
              <a:defRPr lang="en-US" sz="5333" baseline="0" dirty="0" smtClean="0">
                <a:noFill/>
                <a:latin typeface="Georgia" charset="0"/>
                <a:ea typeface="Arial Unicode MS" pitchFamily="-65" charset="0"/>
                <a:cs typeface="Arial Unicode MS" pitchFamily="-65" charset="0"/>
                <a:sym typeface="Arial" pitchFamily="-65" charset="0"/>
              </a:defRPr>
            </a:lvl1pPr>
            <a:lvl2pPr algn="l" rtl="0" eaLnBrk="0" fontAlgn="base" hangingPunct="0">
              <a:lnSpc>
                <a:spcPct val="110000"/>
              </a:lnSpc>
              <a:spcBef>
                <a:spcPts val="0"/>
              </a:spcBef>
              <a:spcAft>
                <a:spcPct val="0"/>
              </a:spcAft>
              <a:buClr>
                <a:schemeClr val="tx1"/>
              </a:buClr>
              <a:buSzPct val="100000"/>
              <a:buFont typeface="Arial" pitchFamily="-65" charset="0"/>
              <a:defRPr lang="en-US" sz="2667" dirty="0" smtClean="0">
                <a:solidFill>
                  <a:schemeClr val="tx1"/>
                </a:solidFill>
                <a:latin typeface="+mn-lt"/>
                <a:ea typeface="Arial Unicode MS" pitchFamily="-65" charset="0"/>
                <a:cs typeface="Arial Unicode MS" pitchFamily="-65" charset="0"/>
                <a:sym typeface="Arial" pitchFamily="-65" charset="0"/>
              </a:defRPr>
            </a:lvl2pPr>
            <a:lvl3pPr algn="l" rtl="0" eaLnBrk="0" fontAlgn="base" hangingPunct="0">
              <a:lnSpc>
                <a:spcPct val="110000"/>
              </a:lnSpc>
              <a:spcBef>
                <a:spcPts val="0"/>
              </a:spcBef>
              <a:spcAft>
                <a:spcPct val="0"/>
              </a:spcAft>
              <a:buClr>
                <a:schemeClr val="tx1"/>
              </a:buClr>
              <a:buSzPct val="100000"/>
              <a:buFont typeface="Arial" pitchFamily="-65" charset="0"/>
              <a:defRPr lang="en-US" sz="2400" dirty="0" smtClean="0">
                <a:solidFill>
                  <a:schemeClr val="tx1"/>
                </a:solidFill>
                <a:latin typeface="+mn-lt"/>
                <a:ea typeface="Arial Unicode MS" pitchFamily="-65" charset="0"/>
                <a:cs typeface="Arial Unicode MS" pitchFamily="-65" charset="0"/>
                <a:sym typeface="Arial" pitchFamily="-65" charset="0"/>
              </a:defRPr>
            </a:lvl3pPr>
            <a:lvl4pPr algn="l" rtl="0" eaLnBrk="0" fontAlgn="base" hangingPunct="0">
              <a:lnSpc>
                <a:spcPct val="110000"/>
              </a:lnSpc>
              <a:spcBef>
                <a:spcPts val="0"/>
              </a:spcBef>
              <a:spcAft>
                <a:spcPct val="0"/>
              </a:spcAft>
              <a:buClr>
                <a:schemeClr val="tx1"/>
              </a:buClr>
              <a:buSzPct val="100000"/>
              <a:buFont typeface="Arial" pitchFamily="-65" charset="0"/>
              <a:defRPr lang="en-US" sz="2400" dirty="0" smtClean="0">
                <a:solidFill>
                  <a:schemeClr val="tx1"/>
                </a:solidFill>
                <a:latin typeface="+mn-lt"/>
                <a:ea typeface="Arial Unicode MS" pitchFamily="-65" charset="0"/>
                <a:cs typeface="Arial Unicode MS" pitchFamily="-65" charset="0"/>
                <a:sym typeface="Arial" pitchFamily="-65" charset="0"/>
              </a:defRPr>
            </a:lvl4pPr>
            <a:lvl5pPr algn="l" rtl="0" eaLnBrk="0" fontAlgn="base" hangingPunct="0">
              <a:lnSpc>
                <a:spcPct val="110000"/>
              </a:lnSpc>
              <a:spcBef>
                <a:spcPts val="0"/>
              </a:spcBef>
              <a:spcAft>
                <a:spcPct val="0"/>
              </a:spcAft>
              <a:buClr>
                <a:schemeClr val="tx1"/>
              </a:buClr>
              <a:buSzPct val="100000"/>
              <a:buFont typeface="Arial" pitchFamily="-65" charset="0"/>
              <a:defRPr lang="en-US" sz="2400" dirty="0">
                <a:solidFill>
                  <a:schemeClr val="tx1"/>
                </a:solidFill>
                <a:latin typeface="+mn-lt"/>
                <a:ea typeface="Arial Unicode MS" pitchFamily="-65" charset="0"/>
                <a:cs typeface="Arial Unicode MS" pitchFamily="-65" charset="0"/>
                <a:sym typeface="Arial" pitchFamily="-65" charset="0"/>
              </a:defRPr>
            </a:lvl5pPr>
          </a:lstStyle>
          <a:p>
            <a:pPr lvl="0"/>
            <a:endParaRPr lang="en-US" dirty="0"/>
          </a:p>
          <a:p>
            <a:pPr lvl="0"/>
            <a:endParaRPr lang="en-US" dirty="0"/>
          </a:p>
          <a:p>
            <a:pPr lvl="0"/>
            <a:endParaRPr lang="en-US" dirty="0"/>
          </a:p>
          <a:p>
            <a:pPr lvl="0"/>
            <a:r>
              <a:rPr lang="en-US" dirty="0"/>
              <a:t>Insert</a:t>
            </a:r>
          </a:p>
          <a:p>
            <a:pPr lvl="0"/>
            <a:r>
              <a:rPr lang="en-US" dirty="0"/>
              <a:t>image </a:t>
            </a:r>
          </a:p>
          <a:p>
            <a:pPr lvl="0"/>
            <a:r>
              <a:rPr lang="en-US" dirty="0"/>
              <a:t>here</a:t>
            </a:r>
          </a:p>
          <a:p>
            <a:pPr lvl="0"/>
            <a:endParaRPr lang="en-US" dirty="0"/>
          </a:p>
        </p:txBody>
      </p:sp>
      <p:sp>
        <p:nvSpPr>
          <p:cNvPr id="60" name="Content Placeholder 2"/>
          <p:cNvSpPr>
            <a:spLocks noGrp="1"/>
          </p:cNvSpPr>
          <p:nvPr>
            <p:ph idx="17"/>
          </p:nvPr>
        </p:nvSpPr>
        <p:spPr>
          <a:xfrm>
            <a:off x="3079813" y="6201405"/>
            <a:ext cx="1057937" cy="224047"/>
          </a:xfrm>
          <a:blipFill>
            <a:blip r:embed="rId2"/>
            <a:stretch>
              <a:fillRect/>
            </a:stretch>
          </a:blipFill>
          <a:ln w="12700">
            <a:noFill/>
            <a:miter lim="800000"/>
            <a:headEnd/>
            <a:tailEnd/>
          </a:ln>
        </p:spPr>
        <p:txBody>
          <a:bodyPr vert="horz" wrap="square" lIns="0" tIns="0" rIns="0" bIns="0" numCol="1" anchor="t" anchorCtr="0" compatLnSpc="1">
            <a:prstTxWarp prst="textNoShape">
              <a:avLst/>
            </a:prstTxWarp>
            <a:noAutofit/>
          </a:bodyPr>
          <a:lstStyle>
            <a:lvl1pPr marL="0" indent="0" algn="ctr" rtl="0" eaLnBrk="0" fontAlgn="base" hangingPunct="0">
              <a:lnSpc>
                <a:spcPct val="110000"/>
              </a:lnSpc>
              <a:spcBef>
                <a:spcPts val="0"/>
              </a:spcBef>
              <a:spcAft>
                <a:spcPct val="0"/>
              </a:spcAft>
              <a:buClr>
                <a:schemeClr val="tx1"/>
              </a:buClr>
              <a:buSzPct val="100000"/>
              <a:buFont typeface="Arial" pitchFamily="-65" charset="0"/>
              <a:buNone/>
              <a:defRPr lang="en-US" sz="5333" baseline="0" dirty="0" smtClean="0">
                <a:noFill/>
                <a:latin typeface="Georgia" charset="0"/>
                <a:ea typeface="Arial Unicode MS" pitchFamily="-65" charset="0"/>
                <a:cs typeface="Arial Unicode MS" pitchFamily="-65" charset="0"/>
                <a:sym typeface="Arial" pitchFamily="-65" charset="0"/>
              </a:defRPr>
            </a:lvl1pPr>
            <a:lvl2pPr algn="l" rtl="0" eaLnBrk="0" fontAlgn="base" hangingPunct="0">
              <a:lnSpc>
                <a:spcPct val="110000"/>
              </a:lnSpc>
              <a:spcBef>
                <a:spcPts val="0"/>
              </a:spcBef>
              <a:spcAft>
                <a:spcPct val="0"/>
              </a:spcAft>
              <a:buClr>
                <a:schemeClr val="tx1"/>
              </a:buClr>
              <a:buSzPct val="100000"/>
              <a:buFont typeface="Arial" pitchFamily="-65" charset="0"/>
              <a:defRPr lang="en-US" sz="2667" dirty="0" smtClean="0">
                <a:solidFill>
                  <a:schemeClr val="tx1"/>
                </a:solidFill>
                <a:latin typeface="+mn-lt"/>
                <a:ea typeface="Arial Unicode MS" pitchFamily="-65" charset="0"/>
                <a:cs typeface="Arial Unicode MS" pitchFamily="-65" charset="0"/>
                <a:sym typeface="Arial" pitchFamily="-65" charset="0"/>
              </a:defRPr>
            </a:lvl2pPr>
            <a:lvl3pPr algn="l" rtl="0" eaLnBrk="0" fontAlgn="base" hangingPunct="0">
              <a:lnSpc>
                <a:spcPct val="110000"/>
              </a:lnSpc>
              <a:spcBef>
                <a:spcPts val="0"/>
              </a:spcBef>
              <a:spcAft>
                <a:spcPct val="0"/>
              </a:spcAft>
              <a:buClr>
                <a:schemeClr val="tx1"/>
              </a:buClr>
              <a:buSzPct val="100000"/>
              <a:buFont typeface="Arial" pitchFamily="-65" charset="0"/>
              <a:defRPr lang="en-US" sz="2400" dirty="0" smtClean="0">
                <a:solidFill>
                  <a:schemeClr val="tx1"/>
                </a:solidFill>
                <a:latin typeface="+mn-lt"/>
                <a:ea typeface="Arial Unicode MS" pitchFamily="-65" charset="0"/>
                <a:cs typeface="Arial Unicode MS" pitchFamily="-65" charset="0"/>
                <a:sym typeface="Arial" pitchFamily="-65" charset="0"/>
              </a:defRPr>
            </a:lvl3pPr>
            <a:lvl4pPr algn="l" rtl="0" eaLnBrk="0" fontAlgn="base" hangingPunct="0">
              <a:lnSpc>
                <a:spcPct val="110000"/>
              </a:lnSpc>
              <a:spcBef>
                <a:spcPts val="0"/>
              </a:spcBef>
              <a:spcAft>
                <a:spcPct val="0"/>
              </a:spcAft>
              <a:buClr>
                <a:schemeClr val="tx1"/>
              </a:buClr>
              <a:buSzPct val="100000"/>
              <a:buFont typeface="Arial" pitchFamily="-65" charset="0"/>
              <a:defRPr lang="en-US" sz="2400" dirty="0" smtClean="0">
                <a:solidFill>
                  <a:schemeClr val="tx1"/>
                </a:solidFill>
                <a:latin typeface="+mn-lt"/>
                <a:ea typeface="Arial Unicode MS" pitchFamily="-65" charset="0"/>
                <a:cs typeface="Arial Unicode MS" pitchFamily="-65" charset="0"/>
                <a:sym typeface="Arial" pitchFamily="-65" charset="0"/>
              </a:defRPr>
            </a:lvl4pPr>
            <a:lvl5pPr algn="l" rtl="0" eaLnBrk="0" fontAlgn="base" hangingPunct="0">
              <a:lnSpc>
                <a:spcPct val="110000"/>
              </a:lnSpc>
              <a:spcBef>
                <a:spcPts val="0"/>
              </a:spcBef>
              <a:spcAft>
                <a:spcPct val="0"/>
              </a:spcAft>
              <a:buClr>
                <a:schemeClr val="tx1"/>
              </a:buClr>
              <a:buSzPct val="100000"/>
              <a:buFont typeface="Arial" pitchFamily="-65" charset="0"/>
              <a:defRPr lang="en-US" sz="2400" dirty="0">
                <a:solidFill>
                  <a:schemeClr val="tx1"/>
                </a:solidFill>
                <a:latin typeface="+mn-lt"/>
                <a:ea typeface="Arial Unicode MS" pitchFamily="-65" charset="0"/>
                <a:cs typeface="Arial Unicode MS" pitchFamily="-65" charset="0"/>
                <a:sym typeface="Arial" pitchFamily="-65" charset="0"/>
              </a:defRPr>
            </a:lvl5pPr>
          </a:lstStyle>
          <a:p>
            <a:pPr lvl="0"/>
            <a:endParaRPr lang="en-US" dirty="0"/>
          </a:p>
          <a:p>
            <a:pPr lvl="0"/>
            <a:endParaRPr lang="en-US" dirty="0"/>
          </a:p>
          <a:p>
            <a:pPr lvl="0"/>
            <a:endParaRPr lang="en-US" dirty="0"/>
          </a:p>
          <a:p>
            <a:pPr lvl="0"/>
            <a:r>
              <a:rPr lang="en-US" dirty="0"/>
              <a:t>Insert</a:t>
            </a:r>
          </a:p>
          <a:p>
            <a:pPr lvl="0"/>
            <a:r>
              <a:rPr lang="en-US" dirty="0"/>
              <a:t>image </a:t>
            </a:r>
          </a:p>
          <a:p>
            <a:pPr lvl="0"/>
            <a:r>
              <a:rPr lang="en-US" dirty="0"/>
              <a:t>here</a:t>
            </a:r>
          </a:p>
          <a:p>
            <a:pPr lvl="0"/>
            <a:endParaRPr lang="en-US" dirty="0"/>
          </a:p>
        </p:txBody>
      </p:sp>
      <p:sp>
        <p:nvSpPr>
          <p:cNvPr id="33" name="Picture Placeholder 3"/>
          <p:cNvSpPr>
            <a:spLocks noGrp="1"/>
          </p:cNvSpPr>
          <p:nvPr>
            <p:ph type="pic" sz="quarter" idx="18" hasCustomPrompt="1"/>
          </p:nvPr>
        </p:nvSpPr>
        <p:spPr>
          <a:xfrm>
            <a:off x="7084486" y="1"/>
            <a:ext cx="4514849" cy="6032500"/>
          </a:xfrm>
          <a:solidFill>
            <a:schemeClr val="bg1">
              <a:lumMod val="50000"/>
            </a:schemeClr>
          </a:solidFill>
        </p:spPr>
        <p:txBody>
          <a:bodyPr anchor="ctr" anchorCtr="0"/>
          <a:lstStyle>
            <a:lvl1pPr marL="0" indent="0" algn="ctr">
              <a:buNone/>
              <a:defRPr sz="2667">
                <a:solidFill>
                  <a:srgbClr val="FFFFFF"/>
                </a:solidFill>
              </a:defRPr>
            </a:lvl1pPr>
          </a:lstStyle>
          <a:p>
            <a:r>
              <a:rPr lang="en-US" dirty="0"/>
              <a:t>Insert Picture Here</a:t>
            </a:r>
          </a:p>
        </p:txBody>
      </p:sp>
      <p:pic>
        <p:nvPicPr>
          <p:cNvPr id="34" name="Picture 33" descr="jnj_Institute_logo_horizontal_RGB.jpg"/>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310115" y="147833"/>
            <a:ext cx="3962277" cy="859323"/>
          </a:xfrm>
          <a:prstGeom prst="rect">
            <a:avLst/>
          </a:prstGeom>
        </p:spPr>
      </p:pic>
    </p:spTree>
    <p:extLst>
      <p:ext uri="{BB962C8B-B14F-4D97-AF65-F5344CB8AC3E}">
        <p14:creationId xmlns:p14="http://schemas.microsoft.com/office/powerpoint/2010/main" val="2838201904"/>
      </p:ext>
    </p:extLst>
  </p:cSld>
  <p:clrMapOvr>
    <a:masterClrMapping/>
  </p:clrMapOvr>
  <p:transition>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Divider Slide 2">
    <p:spTree>
      <p:nvGrpSpPr>
        <p:cNvPr id="1" name=""/>
        <p:cNvGrpSpPr/>
        <p:nvPr/>
      </p:nvGrpSpPr>
      <p:grpSpPr>
        <a:xfrm>
          <a:off x="0" y="0"/>
          <a:ext cx="0" cy="0"/>
          <a:chOff x="0" y="0"/>
          <a:chExt cx="0" cy="0"/>
        </a:xfrm>
      </p:grpSpPr>
      <p:grpSp>
        <p:nvGrpSpPr>
          <p:cNvPr id="17" name="Group 16"/>
          <p:cNvGrpSpPr/>
          <p:nvPr userDrawn="1"/>
        </p:nvGrpSpPr>
        <p:grpSpPr>
          <a:xfrm>
            <a:off x="10957522" y="1"/>
            <a:ext cx="1234481" cy="6425451"/>
            <a:chOff x="8218139" y="0"/>
            <a:chExt cx="925861" cy="6425450"/>
          </a:xfrm>
        </p:grpSpPr>
        <p:sp>
          <p:nvSpPr>
            <p:cNvPr id="18" name="Rectangle 17"/>
            <p:cNvSpPr/>
            <p:nvPr userDrawn="1"/>
          </p:nvSpPr>
          <p:spPr bwMode="auto">
            <a:xfrm>
              <a:off x="8218139" y="0"/>
              <a:ext cx="925861" cy="389467"/>
            </a:xfrm>
            <a:prstGeom prst="rect">
              <a:avLst/>
            </a:prstGeom>
            <a:solidFill>
              <a:schemeClr val="accent2"/>
            </a:solidFill>
            <a:ln w="12700"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1219140" rtl="0" eaLnBrk="1" fontAlgn="base" latinLnBrk="0" hangingPunct="1">
                <a:lnSpc>
                  <a:spcPct val="100000"/>
                </a:lnSpc>
                <a:spcBef>
                  <a:spcPct val="0"/>
                </a:spcBef>
                <a:spcAft>
                  <a:spcPct val="0"/>
                </a:spcAft>
                <a:buClrTx/>
                <a:buSzTx/>
                <a:buFontTx/>
                <a:buNone/>
                <a:tabLst/>
              </a:pPr>
              <a:endParaRPr kumimoji="0" lang="en-US" sz="4267" b="0" i="0" u="none" strike="noStrike" cap="none" normalizeH="0" baseline="0" dirty="0">
                <a:ln>
                  <a:noFill/>
                </a:ln>
                <a:solidFill>
                  <a:schemeClr val="bg1"/>
                </a:solidFill>
                <a:effectLst/>
                <a:latin typeface="Arial" pitchFamily="-110" charset="0"/>
                <a:ea typeface="ヒラギノ角ゴ ProN W3" pitchFamily="-110" charset="-128"/>
                <a:cs typeface="ヒラギノ角ゴ ProN W3" pitchFamily="-110" charset="-128"/>
                <a:sym typeface="Arial" pitchFamily="-110" charset="0"/>
              </a:endParaRPr>
            </a:p>
          </p:txBody>
        </p:sp>
        <p:sp>
          <p:nvSpPr>
            <p:cNvPr id="19" name="Rectangle 18"/>
            <p:cNvSpPr/>
            <p:nvPr userDrawn="1"/>
          </p:nvSpPr>
          <p:spPr bwMode="auto">
            <a:xfrm>
              <a:off x="8218139" y="651933"/>
              <a:ext cx="925861" cy="389467"/>
            </a:xfrm>
            <a:prstGeom prst="rect">
              <a:avLst/>
            </a:prstGeom>
            <a:solidFill>
              <a:schemeClr val="accent2"/>
            </a:solidFill>
            <a:ln w="12700"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1219140" rtl="0" eaLnBrk="1" fontAlgn="base" latinLnBrk="0" hangingPunct="1">
                <a:lnSpc>
                  <a:spcPct val="100000"/>
                </a:lnSpc>
                <a:spcBef>
                  <a:spcPct val="0"/>
                </a:spcBef>
                <a:spcAft>
                  <a:spcPct val="0"/>
                </a:spcAft>
                <a:buClrTx/>
                <a:buSzTx/>
                <a:buFontTx/>
                <a:buNone/>
                <a:tabLst/>
              </a:pPr>
              <a:endParaRPr kumimoji="0" lang="en-US" sz="4267" b="0" i="0" u="none" strike="noStrike" cap="none" normalizeH="0" baseline="0" dirty="0">
                <a:ln>
                  <a:noFill/>
                </a:ln>
                <a:solidFill>
                  <a:schemeClr val="bg1"/>
                </a:solidFill>
                <a:effectLst/>
                <a:latin typeface="Arial" pitchFamily="-110" charset="0"/>
                <a:ea typeface="ヒラギノ角ゴ ProN W3" pitchFamily="-110" charset="-128"/>
                <a:cs typeface="ヒラギノ角ゴ ProN W3" pitchFamily="-110" charset="-128"/>
                <a:sym typeface="Arial" pitchFamily="-110" charset="0"/>
              </a:endParaRPr>
            </a:p>
          </p:txBody>
        </p:sp>
        <p:sp>
          <p:nvSpPr>
            <p:cNvPr id="20" name="Rectangle 19"/>
            <p:cNvSpPr/>
            <p:nvPr userDrawn="1"/>
          </p:nvSpPr>
          <p:spPr bwMode="auto">
            <a:xfrm>
              <a:off x="8218139" y="1308100"/>
              <a:ext cx="925861" cy="389467"/>
            </a:xfrm>
            <a:prstGeom prst="rect">
              <a:avLst/>
            </a:prstGeom>
            <a:solidFill>
              <a:schemeClr val="accent2"/>
            </a:solidFill>
            <a:ln w="12700"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1219140" rtl="0" eaLnBrk="1" fontAlgn="base" latinLnBrk="0" hangingPunct="1">
                <a:lnSpc>
                  <a:spcPct val="100000"/>
                </a:lnSpc>
                <a:spcBef>
                  <a:spcPct val="0"/>
                </a:spcBef>
                <a:spcAft>
                  <a:spcPct val="0"/>
                </a:spcAft>
                <a:buClrTx/>
                <a:buSzTx/>
                <a:buFontTx/>
                <a:buNone/>
                <a:tabLst/>
              </a:pPr>
              <a:endParaRPr kumimoji="0" lang="en-US" sz="4267" b="0" i="0" u="none" strike="noStrike" cap="none" normalizeH="0" baseline="0" dirty="0">
                <a:ln>
                  <a:noFill/>
                </a:ln>
                <a:solidFill>
                  <a:schemeClr val="bg1"/>
                </a:solidFill>
                <a:effectLst/>
                <a:latin typeface="Arial" pitchFamily="-110" charset="0"/>
                <a:ea typeface="ヒラギノ角ゴ ProN W3" pitchFamily="-110" charset="-128"/>
                <a:cs typeface="ヒラギノ角ゴ ProN W3" pitchFamily="-110" charset="-128"/>
                <a:sym typeface="Arial" pitchFamily="-110" charset="0"/>
              </a:endParaRPr>
            </a:p>
          </p:txBody>
        </p:sp>
        <p:sp>
          <p:nvSpPr>
            <p:cNvPr id="21" name="Rectangle 20"/>
            <p:cNvSpPr/>
            <p:nvPr userDrawn="1"/>
          </p:nvSpPr>
          <p:spPr bwMode="auto">
            <a:xfrm>
              <a:off x="8218139" y="1955800"/>
              <a:ext cx="925861" cy="389467"/>
            </a:xfrm>
            <a:prstGeom prst="rect">
              <a:avLst/>
            </a:prstGeom>
            <a:solidFill>
              <a:schemeClr val="accent2"/>
            </a:solidFill>
            <a:ln w="12700"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1219140" rtl="0" eaLnBrk="1" fontAlgn="base" latinLnBrk="0" hangingPunct="1">
                <a:lnSpc>
                  <a:spcPct val="100000"/>
                </a:lnSpc>
                <a:spcBef>
                  <a:spcPct val="0"/>
                </a:spcBef>
                <a:spcAft>
                  <a:spcPct val="0"/>
                </a:spcAft>
                <a:buClrTx/>
                <a:buSzTx/>
                <a:buFontTx/>
                <a:buNone/>
                <a:tabLst/>
              </a:pPr>
              <a:endParaRPr kumimoji="0" lang="en-US" sz="4267" b="0" i="0" u="none" strike="noStrike" cap="none" normalizeH="0" baseline="0" dirty="0">
                <a:ln>
                  <a:noFill/>
                </a:ln>
                <a:solidFill>
                  <a:schemeClr val="bg1"/>
                </a:solidFill>
                <a:effectLst/>
                <a:latin typeface="Arial" pitchFamily="-110" charset="0"/>
                <a:ea typeface="ヒラギノ角ゴ ProN W3" pitchFamily="-110" charset="-128"/>
                <a:cs typeface="ヒラギノ角ゴ ProN W3" pitchFamily="-110" charset="-128"/>
                <a:sym typeface="Arial" pitchFamily="-110" charset="0"/>
              </a:endParaRPr>
            </a:p>
          </p:txBody>
        </p:sp>
        <p:sp>
          <p:nvSpPr>
            <p:cNvPr id="22" name="Rectangle 21"/>
            <p:cNvSpPr/>
            <p:nvPr userDrawn="1"/>
          </p:nvSpPr>
          <p:spPr bwMode="auto">
            <a:xfrm>
              <a:off x="8218139" y="2609898"/>
              <a:ext cx="925861" cy="389467"/>
            </a:xfrm>
            <a:prstGeom prst="rect">
              <a:avLst/>
            </a:prstGeom>
            <a:solidFill>
              <a:schemeClr val="accent2"/>
            </a:solidFill>
            <a:ln w="12700"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1219140" rtl="0" eaLnBrk="1" fontAlgn="base" latinLnBrk="0" hangingPunct="1">
                <a:lnSpc>
                  <a:spcPct val="100000"/>
                </a:lnSpc>
                <a:spcBef>
                  <a:spcPct val="0"/>
                </a:spcBef>
                <a:spcAft>
                  <a:spcPct val="0"/>
                </a:spcAft>
                <a:buClrTx/>
                <a:buSzTx/>
                <a:buFontTx/>
                <a:buNone/>
                <a:tabLst/>
              </a:pPr>
              <a:endParaRPr kumimoji="0" lang="en-US" sz="4267" b="0" i="0" u="none" strike="noStrike" cap="none" normalizeH="0" baseline="0" dirty="0">
                <a:ln>
                  <a:noFill/>
                </a:ln>
                <a:solidFill>
                  <a:schemeClr val="bg1"/>
                </a:solidFill>
                <a:effectLst/>
                <a:latin typeface="Arial" pitchFamily="-110" charset="0"/>
                <a:ea typeface="ヒラギノ角ゴ ProN W3" pitchFamily="-110" charset="-128"/>
                <a:cs typeface="ヒラギノ角ゴ ProN W3" pitchFamily="-110" charset="-128"/>
                <a:sym typeface="Arial" pitchFamily="-110" charset="0"/>
              </a:endParaRPr>
            </a:p>
          </p:txBody>
        </p:sp>
        <p:sp>
          <p:nvSpPr>
            <p:cNvPr id="23" name="Rectangle 22"/>
            <p:cNvSpPr/>
            <p:nvPr userDrawn="1"/>
          </p:nvSpPr>
          <p:spPr bwMode="auto">
            <a:xfrm>
              <a:off x="8218139" y="3316865"/>
              <a:ext cx="925861" cy="389467"/>
            </a:xfrm>
            <a:prstGeom prst="rect">
              <a:avLst/>
            </a:prstGeom>
            <a:solidFill>
              <a:schemeClr val="accent2"/>
            </a:solidFill>
            <a:ln w="12700"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1219140" rtl="0" eaLnBrk="1" fontAlgn="base" latinLnBrk="0" hangingPunct="1">
                <a:lnSpc>
                  <a:spcPct val="100000"/>
                </a:lnSpc>
                <a:spcBef>
                  <a:spcPct val="0"/>
                </a:spcBef>
                <a:spcAft>
                  <a:spcPct val="0"/>
                </a:spcAft>
                <a:buClrTx/>
                <a:buSzTx/>
                <a:buFontTx/>
                <a:buNone/>
                <a:tabLst/>
              </a:pPr>
              <a:endParaRPr kumimoji="0" lang="en-US" sz="4267" b="0" i="0" u="none" strike="noStrike" cap="none" normalizeH="0" baseline="0" dirty="0">
                <a:ln>
                  <a:noFill/>
                </a:ln>
                <a:solidFill>
                  <a:schemeClr val="bg1"/>
                </a:solidFill>
                <a:effectLst/>
                <a:latin typeface="Arial" pitchFamily="-110" charset="0"/>
                <a:ea typeface="ヒラギノ角ゴ ProN W3" pitchFamily="-110" charset="-128"/>
                <a:cs typeface="ヒラギノ角ゴ ProN W3" pitchFamily="-110" charset="-128"/>
                <a:sym typeface="Arial" pitchFamily="-110" charset="0"/>
              </a:endParaRPr>
            </a:p>
          </p:txBody>
        </p:sp>
        <p:sp>
          <p:nvSpPr>
            <p:cNvPr id="24" name="Rectangle 23"/>
            <p:cNvSpPr/>
            <p:nvPr userDrawn="1"/>
          </p:nvSpPr>
          <p:spPr bwMode="auto">
            <a:xfrm>
              <a:off x="8218139" y="3998432"/>
              <a:ext cx="925861" cy="389467"/>
            </a:xfrm>
            <a:prstGeom prst="rect">
              <a:avLst/>
            </a:prstGeom>
            <a:solidFill>
              <a:schemeClr val="accent2"/>
            </a:solidFill>
            <a:ln w="12700"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1219140" rtl="0" eaLnBrk="1" fontAlgn="base" latinLnBrk="0" hangingPunct="1">
                <a:lnSpc>
                  <a:spcPct val="100000"/>
                </a:lnSpc>
                <a:spcBef>
                  <a:spcPct val="0"/>
                </a:spcBef>
                <a:spcAft>
                  <a:spcPct val="0"/>
                </a:spcAft>
                <a:buClrTx/>
                <a:buSzTx/>
                <a:buFontTx/>
                <a:buNone/>
                <a:tabLst/>
              </a:pPr>
              <a:endParaRPr kumimoji="0" lang="en-US" sz="4267" b="0" i="0" u="none" strike="noStrike" cap="none" normalizeH="0" baseline="0" dirty="0">
                <a:ln>
                  <a:noFill/>
                </a:ln>
                <a:solidFill>
                  <a:schemeClr val="bg1"/>
                </a:solidFill>
                <a:effectLst/>
                <a:latin typeface="Arial" pitchFamily="-110" charset="0"/>
                <a:ea typeface="ヒラギノ角ゴ ProN W3" pitchFamily="-110" charset="-128"/>
                <a:cs typeface="ヒラギノ角ゴ ProN W3" pitchFamily="-110" charset="-128"/>
                <a:sym typeface="Arial" pitchFamily="-110" charset="0"/>
              </a:endParaRPr>
            </a:p>
          </p:txBody>
        </p:sp>
        <p:sp>
          <p:nvSpPr>
            <p:cNvPr id="25" name="Rectangle 24"/>
            <p:cNvSpPr/>
            <p:nvPr userDrawn="1"/>
          </p:nvSpPr>
          <p:spPr bwMode="auto">
            <a:xfrm>
              <a:off x="8218139" y="4679998"/>
              <a:ext cx="925861" cy="389467"/>
            </a:xfrm>
            <a:prstGeom prst="rect">
              <a:avLst/>
            </a:prstGeom>
            <a:solidFill>
              <a:schemeClr val="accent2"/>
            </a:solidFill>
            <a:ln w="12700"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1219140" rtl="0" eaLnBrk="1" fontAlgn="base" latinLnBrk="0" hangingPunct="1">
                <a:lnSpc>
                  <a:spcPct val="100000"/>
                </a:lnSpc>
                <a:spcBef>
                  <a:spcPct val="0"/>
                </a:spcBef>
                <a:spcAft>
                  <a:spcPct val="0"/>
                </a:spcAft>
                <a:buClrTx/>
                <a:buSzTx/>
                <a:buFontTx/>
                <a:buNone/>
                <a:tabLst/>
              </a:pPr>
              <a:endParaRPr kumimoji="0" lang="en-US" sz="4267" b="0" i="0" u="none" strike="noStrike" cap="none" normalizeH="0" baseline="0" dirty="0">
                <a:ln>
                  <a:noFill/>
                </a:ln>
                <a:solidFill>
                  <a:schemeClr val="bg1"/>
                </a:solidFill>
                <a:effectLst/>
                <a:latin typeface="Arial" pitchFamily="-110" charset="0"/>
                <a:ea typeface="ヒラギノ角ゴ ProN W3" pitchFamily="-110" charset="-128"/>
                <a:cs typeface="ヒラギノ角ゴ ProN W3" pitchFamily="-110" charset="-128"/>
                <a:sym typeface="Arial" pitchFamily="-110" charset="0"/>
              </a:endParaRPr>
            </a:p>
          </p:txBody>
        </p:sp>
        <p:sp>
          <p:nvSpPr>
            <p:cNvPr id="26" name="Rectangle 25"/>
            <p:cNvSpPr/>
            <p:nvPr userDrawn="1"/>
          </p:nvSpPr>
          <p:spPr bwMode="auto">
            <a:xfrm>
              <a:off x="8218139" y="5353098"/>
              <a:ext cx="925861" cy="389467"/>
            </a:xfrm>
            <a:prstGeom prst="rect">
              <a:avLst/>
            </a:prstGeom>
            <a:solidFill>
              <a:schemeClr val="accent2"/>
            </a:solidFill>
            <a:ln w="12700"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1219140" rtl="0" eaLnBrk="1" fontAlgn="base" latinLnBrk="0" hangingPunct="1">
                <a:lnSpc>
                  <a:spcPct val="100000"/>
                </a:lnSpc>
                <a:spcBef>
                  <a:spcPct val="0"/>
                </a:spcBef>
                <a:spcAft>
                  <a:spcPct val="0"/>
                </a:spcAft>
                <a:buClrTx/>
                <a:buSzTx/>
                <a:buFontTx/>
                <a:buNone/>
                <a:tabLst/>
              </a:pPr>
              <a:endParaRPr kumimoji="0" lang="en-US" sz="4267" b="0" i="0" u="none" strike="noStrike" cap="none" normalizeH="0" baseline="0" dirty="0">
                <a:ln>
                  <a:noFill/>
                </a:ln>
                <a:solidFill>
                  <a:schemeClr val="bg1"/>
                </a:solidFill>
                <a:effectLst/>
                <a:latin typeface="Arial" pitchFamily="-110" charset="0"/>
                <a:ea typeface="ヒラギノ角ゴ ProN W3" pitchFamily="-110" charset="-128"/>
                <a:cs typeface="ヒラギノ角ゴ ProN W3" pitchFamily="-110" charset="-128"/>
                <a:sym typeface="Arial" pitchFamily="-110" charset="0"/>
              </a:endParaRPr>
            </a:p>
          </p:txBody>
        </p:sp>
        <p:sp>
          <p:nvSpPr>
            <p:cNvPr id="27" name="Rectangle 26"/>
            <p:cNvSpPr/>
            <p:nvPr userDrawn="1"/>
          </p:nvSpPr>
          <p:spPr bwMode="auto">
            <a:xfrm>
              <a:off x="8218139" y="6035983"/>
              <a:ext cx="925861" cy="389467"/>
            </a:xfrm>
            <a:prstGeom prst="rect">
              <a:avLst/>
            </a:prstGeom>
            <a:solidFill>
              <a:schemeClr val="accent2"/>
            </a:solidFill>
            <a:ln w="12700"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1219140" rtl="0" eaLnBrk="1" fontAlgn="base" latinLnBrk="0" hangingPunct="1">
                <a:lnSpc>
                  <a:spcPct val="100000"/>
                </a:lnSpc>
                <a:spcBef>
                  <a:spcPct val="0"/>
                </a:spcBef>
                <a:spcAft>
                  <a:spcPct val="0"/>
                </a:spcAft>
                <a:buClrTx/>
                <a:buSzTx/>
                <a:buFontTx/>
                <a:buNone/>
                <a:tabLst/>
              </a:pPr>
              <a:endParaRPr kumimoji="0" lang="en-US" sz="4267" b="0" i="0" u="none" strike="noStrike" cap="none" normalizeH="0" baseline="0" dirty="0">
                <a:ln>
                  <a:noFill/>
                </a:ln>
                <a:solidFill>
                  <a:schemeClr val="bg1"/>
                </a:solidFill>
                <a:effectLst/>
                <a:latin typeface="Arial" pitchFamily="-110" charset="0"/>
                <a:ea typeface="ヒラギノ角ゴ ProN W3" pitchFamily="-110" charset="-128"/>
                <a:cs typeface="ヒラギノ角ゴ ProN W3" pitchFamily="-110" charset="-128"/>
                <a:sym typeface="Arial" pitchFamily="-110" charset="0"/>
              </a:endParaRPr>
            </a:p>
          </p:txBody>
        </p:sp>
      </p:grpSp>
      <p:sp>
        <p:nvSpPr>
          <p:cNvPr id="36" name="Text Placeholder 5"/>
          <p:cNvSpPr>
            <a:spLocks noGrp="1"/>
          </p:cNvSpPr>
          <p:nvPr>
            <p:ph type="body" sz="quarter" idx="13"/>
          </p:nvPr>
        </p:nvSpPr>
        <p:spPr>
          <a:xfrm>
            <a:off x="515824" y="4256932"/>
            <a:ext cx="5878221" cy="740569"/>
          </a:xfrm>
        </p:spPr>
        <p:txBody>
          <a:bodyPr/>
          <a:lstStyle>
            <a:lvl1pPr marL="0" indent="0">
              <a:spcBef>
                <a:spcPts val="0"/>
              </a:spcBef>
              <a:buNone/>
              <a:defRPr sz="3333" baseline="0">
                <a:solidFill>
                  <a:schemeClr val="accent1"/>
                </a:solidFill>
              </a:defRPr>
            </a:lvl1pPr>
            <a:lvl2pPr marL="0" indent="0">
              <a:spcBef>
                <a:spcPts val="0"/>
              </a:spcBef>
              <a:buNone/>
              <a:defRPr/>
            </a:lvl2pPr>
            <a:lvl3pPr marL="0" indent="0">
              <a:spcBef>
                <a:spcPts val="0"/>
              </a:spcBef>
              <a:buNone/>
              <a:defRPr/>
            </a:lvl3pPr>
            <a:lvl4pPr marL="0" indent="0">
              <a:spcBef>
                <a:spcPts val="0"/>
              </a:spcBef>
              <a:buNone/>
              <a:defRPr/>
            </a:lvl4pPr>
            <a:lvl5pPr marL="0" indent="0">
              <a:spcBef>
                <a:spcPts val="0"/>
              </a:spcBef>
              <a:buNone/>
              <a:defRPr/>
            </a:lvl5pPr>
          </a:lstStyle>
          <a:p>
            <a:pPr lvl="0"/>
            <a:r>
              <a:rPr lang="en-US" dirty="0"/>
              <a:t>Click to edit Master text styles</a:t>
            </a:r>
          </a:p>
        </p:txBody>
      </p:sp>
      <p:sp>
        <p:nvSpPr>
          <p:cNvPr id="39" name="Title 1"/>
          <p:cNvSpPr>
            <a:spLocks noGrp="1"/>
          </p:cNvSpPr>
          <p:nvPr>
            <p:ph type="title"/>
          </p:nvPr>
        </p:nvSpPr>
        <p:spPr>
          <a:xfrm>
            <a:off x="515826" y="2139997"/>
            <a:ext cx="9439417" cy="1883835"/>
          </a:xfrm>
          <a:prstGeom prst="rect">
            <a:avLst/>
          </a:prstGeom>
          <a:noFill/>
          <a:ln w="12700">
            <a:noFill/>
            <a:miter lim="800000"/>
            <a:headEnd/>
            <a:tailEnd/>
          </a:ln>
        </p:spPr>
        <p:txBody>
          <a:bodyPr vert="horz" wrap="square" lIns="0" tIns="0" rIns="0" bIns="0" numCol="1" anchor="t" anchorCtr="0" compatLnSpc="1">
            <a:prstTxWarp prst="textNoShape">
              <a:avLst/>
            </a:prstTxWarp>
            <a:noAutofit/>
          </a:bodyPr>
          <a:lstStyle>
            <a:lvl1pPr marL="0" indent="0" algn="l" rtl="0" eaLnBrk="0" fontAlgn="base" hangingPunct="0">
              <a:lnSpc>
                <a:spcPct val="90000"/>
              </a:lnSpc>
              <a:spcBef>
                <a:spcPts val="0"/>
              </a:spcBef>
              <a:spcAft>
                <a:spcPct val="0"/>
              </a:spcAft>
              <a:buClr>
                <a:schemeClr val="tx1"/>
              </a:buClr>
              <a:buSzPct val="100000"/>
              <a:buFont typeface="Arial" charset="0"/>
              <a:buNone/>
              <a:defRPr kumimoji="0" lang="en-US" sz="6667" b="0" i="0" u="none" strike="noStrike" kern="0" cap="none" spc="0" normalizeH="0" baseline="0" noProof="0" dirty="0">
                <a:ln>
                  <a:noFill/>
                </a:ln>
                <a:solidFill>
                  <a:schemeClr val="accent3"/>
                </a:solidFill>
                <a:effectLst/>
                <a:uLnTx/>
                <a:uFillTx/>
                <a:latin typeface="Georgia" pitchFamily="-65" charset="0"/>
                <a:ea typeface="Arial Unicode MS" pitchFamily="-65" charset="0"/>
                <a:cs typeface="Arial Unicode MS" pitchFamily="-65" charset="0"/>
                <a:sym typeface="Arial" pitchFamily="-65" charset="0"/>
              </a:defRPr>
            </a:lvl1pPr>
          </a:lstStyle>
          <a:p>
            <a:pPr marL="0" marR="0" lvl="0" indent="0" algn="l" defTabSz="853397" rtl="0" eaLnBrk="1" fontAlgn="auto" latinLnBrk="0" hangingPunct="1">
              <a:lnSpc>
                <a:spcPct val="100000"/>
              </a:lnSpc>
              <a:spcBef>
                <a:spcPts val="0"/>
              </a:spcBef>
              <a:spcAft>
                <a:spcPts val="0"/>
              </a:spcAft>
              <a:buClrTx/>
              <a:buSzTx/>
              <a:buFontTx/>
              <a:buNone/>
              <a:tabLst/>
              <a:defRPr/>
            </a:pPr>
            <a:r>
              <a:rPr lang="en-US" dirty="0"/>
              <a:t>Click to edit Master title style</a:t>
            </a:r>
          </a:p>
        </p:txBody>
      </p:sp>
      <p:sp>
        <p:nvSpPr>
          <p:cNvPr id="28" name="Rectangle 27"/>
          <p:cNvSpPr/>
          <p:nvPr userDrawn="1"/>
        </p:nvSpPr>
        <p:spPr bwMode="auto">
          <a:xfrm>
            <a:off x="459561" y="6361463"/>
            <a:ext cx="3648219" cy="419100"/>
          </a:xfrm>
          <a:prstGeom prst="rect">
            <a:avLst/>
          </a:prstGeom>
          <a:solidFill>
            <a:schemeClr val="bg1"/>
          </a:solidFill>
          <a:ln w="12700" cap="flat" cmpd="sng" algn="ctr">
            <a:noFill/>
            <a:prstDash val="solid"/>
            <a:round/>
            <a:headEnd type="none" w="med" len="med"/>
            <a:tailEnd type="none" w="med" len="med"/>
          </a:ln>
          <a:effectLst/>
        </p:spPr>
        <p:txBody>
          <a:bodyPr vert="horz" wrap="square" lIns="121920" tIns="60960" rIns="121920" bIns="60960" numCol="1" rtlCol="0" anchor="ctr" anchorCtr="0" compatLnSpc="1">
            <a:prstTxWarp prst="textNoShape">
              <a:avLst/>
            </a:prstTxWarp>
          </a:bodyPr>
          <a:lstStyle/>
          <a:p>
            <a:pPr marL="0" marR="0" indent="0" algn="ctr" defTabSz="1219140" rtl="0" eaLnBrk="1" fontAlgn="base" latinLnBrk="0" hangingPunct="1">
              <a:lnSpc>
                <a:spcPct val="100000"/>
              </a:lnSpc>
              <a:spcBef>
                <a:spcPct val="0"/>
              </a:spcBef>
              <a:spcAft>
                <a:spcPct val="0"/>
              </a:spcAft>
              <a:buClrTx/>
              <a:buSzTx/>
              <a:buFontTx/>
              <a:buNone/>
              <a:tabLst/>
            </a:pPr>
            <a:r>
              <a:rPr kumimoji="0" lang="en-US" sz="4267" b="0" i="0" u="none" strike="noStrike" cap="none" normalizeH="0" baseline="0" dirty="0">
                <a:ln>
                  <a:noFill/>
                </a:ln>
                <a:solidFill>
                  <a:schemeClr val="bg1"/>
                </a:solidFill>
                <a:effectLst/>
                <a:latin typeface="Arial" pitchFamily="-110" charset="0"/>
                <a:ea typeface="ヒラギノ角ゴ ProN W3" pitchFamily="-110" charset="-128"/>
                <a:cs typeface="ヒラギノ角ゴ ProN W3" pitchFamily="-110" charset="-128"/>
                <a:sym typeface="Arial" pitchFamily="-110" charset="0"/>
              </a:rPr>
              <a:t>v</a:t>
            </a:r>
          </a:p>
        </p:txBody>
      </p:sp>
    </p:spTree>
    <p:extLst>
      <p:ext uri="{BB962C8B-B14F-4D97-AF65-F5344CB8AC3E}">
        <p14:creationId xmlns:p14="http://schemas.microsoft.com/office/powerpoint/2010/main" val="2291353646"/>
      </p:ext>
    </p:extLst>
  </p:cSld>
  <p:clrMapOvr>
    <a:masterClrMapping/>
  </p:clrMapOvr>
  <p:transition>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2 Columns Slide">
    <p:spTree>
      <p:nvGrpSpPr>
        <p:cNvPr id="1" name=""/>
        <p:cNvGrpSpPr/>
        <p:nvPr/>
      </p:nvGrpSpPr>
      <p:grpSpPr>
        <a:xfrm>
          <a:off x="0" y="0"/>
          <a:ext cx="0" cy="0"/>
          <a:chOff x="0" y="0"/>
          <a:chExt cx="0" cy="0"/>
        </a:xfrm>
      </p:grpSpPr>
      <p:sp>
        <p:nvSpPr>
          <p:cNvPr id="2" name="Title 1"/>
          <p:cNvSpPr>
            <a:spLocks noGrp="1"/>
          </p:cNvSpPr>
          <p:nvPr>
            <p:ph type="title"/>
          </p:nvPr>
        </p:nvSpPr>
        <p:spPr>
          <a:xfrm>
            <a:off x="507542" y="378460"/>
            <a:ext cx="5250548" cy="593697"/>
          </a:xfrm>
          <a:prstGeom prst="rect">
            <a:avLst/>
          </a:prstGeom>
        </p:spPr>
        <p:txBody>
          <a:bodyPr lIns="0" tIns="0" rIns="0" bIns="0"/>
          <a:lstStyle>
            <a:lvl1pPr>
              <a:defRPr baseline="0">
                <a:solidFill>
                  <a:srgbClr val="F30617"/>
                </a:solidFill>
              </a:defRPr>
            </a:lvl1pPr>
          </a:lstStyle>
          <a:p>
            <a:r>
              <a:rPr lang="en-US" dirty="0"/>
              <a:t>Click to edit Master</a:t>
            </a:r>
          </a:p>
        </p:txBody>
      </p:sp>
      <p:sp>
        <p:nvSpPr>
          <p:cNvPr id="6" name="Text Placeholder 4"/>
          <p:cNvSpPr>
            <a:spLocks noGrp="1"/>
          </p:cNvSpPr>
          <p:nvPr>
            <p:ph type="body" sz="quarter" idx="10"/>
          </p:nvPr>
        </p:nvSpPr>
        <p:spPr>
          <a:xfrm>
            <a:off x="511303" y="1001340"/>
            <a:ext cx="5250548" cy="410433"/>
          </a:xfrm>
          <a:noFill/>
          <a:ln w="12700">
            <a:noFill/>
            <a:miter lim="800000"/>
            <a:headEnd/>
            <a:tailEnd/>
          </a:ln>
        </p:spPr>
        <p:txBody>
          <a:bodyPr vert="horz" wrap="square" lIns="0" tIns="0" rIns="0" bIns="0" numCol="1" anchor="t" anchorCtr="0" compatLnSpc="1">
            <a:prstTxWarp prst="textNoShape">
              <a:avLst/>
            </a:prstTxWarp>
            <a:spAutoFit/>
          </a:bodyPr>
          <a:lstStyle>
            <a:lvl1pPr marL="0" indent="0">
              <a:buNone/>
              <a:defRPr lang="en-US" sz="2667" baseline="0" dirty="0">
                <a:solidFill>
                  <a:schemeClr val="accent1"/>
                </a:solidFill>
                <a:latin typeface="+mn-lt"/>
                <a:ea typeface="Arial Unicode MS" pitchFamily="-65" charset="0"/>
                <a:cs typeface="Arial Unicode MS" pitchFamily="-65" charset="0"/>
                <a:sym typeface="Arial" pitchFamily="-65" charset="0"/>
              </a:defRPr>
            </a:lvl1pPr>
            <a:lvl2pPr>
              <a:defRPr sz="2800"/>
            </a:lvl2pPr>
            <a:lvl3pPr>
              <a:defRPr sz="2800"/>
            </a:lvl3pPr>
            <a:lvl4pPr>
              <a:defRPr sz="2800"/>
            </a:lvl4pPr>
            <a:lvl5pPr>
              <a:defRPr sz="2800"/>
            </a:lvl5pPr>
          </a:lstStyle>
          <a:p>
            <a:pPr marL="0" lvl="0" indent="0" algn="l" rtl="0" eaLnBrk="0" fontAlgn="base" hangingPunct="0">
              <a:spcBef>
                <a:spcPts val="2800"/>
              </a:spcBef>
              <a:spcAft>
                <a:spcPct val="0"/>
              </a:spcAft>
              <a:buClr>
                <a:schemeClr val="tx1"/>
              </a:buClr>
              <a:buSzPct val="100000"/>
              <a:buFont typeface="Arial" pitchFamily="-65" charset="0"/>
              <a:buNone/>
            </a:pPr>
            <a:r>
              <a:rPr lang="en-US" dirty="0"/>
              <a:t>Click to edit Master text styles</a:t>
            </a:r>
          </a:p>
        </p:txBody>
      </p:sp>
      <p:sp>
        <p:nvSpPr>
          <p:cNvPr id="15" name="Text Placeholder 4"/>
          <p:cNvSpPr>
            <a:spLocks noGrp="1"/>
          </p:cNvSpPr>
          <p:nvPr>
            <p:ph type="body" sz="quarter" idx="12"/>
          </p:nvPr>
        </p:nvSpPr>
        <p:spPr>
          <a:xfrm>
            <a:off x="6328027" y="1001340"/>
            <a:ext cx="5250548" cy="410433"/>
          </a:xfrm>
          <a:noFill/>
          <a:ln w="12700">
            <a:noFill/>
            <a:miter lim="800000"/>
            <a:headEnd/>
            <a:tailEnd/>
          </a:ln>
        </p:spPr>
        <p:txBody>
          <a:bodyPr vert="horz" wrap="square" lIns="0" tIns="0" rIns="0" bIns="0" numCol="1" anchor="t" anchorCtr="0" compatLnSpc="1">
            <a:prstTxWarp prst="textNoShape">
              <a:avLst/>
            </a:prstTxWarp>
            <a:spAutoFit/>
          </a:bodyPr>
          <a:lstStyle>
            <a:lvl1pPr marL="0" indent="0">
              <a:buNone/>
              <a:defRPr lang="en-US" sz="2667" baseline="0" dirty="0">
                <a:solidFill>
                  <a:schemeClr val="accent1"/>
                </a:solidFill>
                <a:latin typeface="+mn-lt"/>
                <a:ea typeface="Arial Unicode MS" pitchFamily="-65" charset="0"/>
                <a:cs typeface="Arial Unicode MS" pitchFamily="-65" charset="0"/>
                <a:sym typeface="Arial" pitchFamily="-65" charset="0"/>
              </a:defRPr>
            </a:lvl1pPr>
            <a:lvl2pPr>
              <a:defRPr sz="2800"/>
            </a:lvl2pPr>
            <a:lvl3pPr>
              <a:defRPr sz="2800"/>
            </a:lvl3pPr>
            <a:lvl4pPr>
              <a:defRPr sz="2800"/>
            </a:lvl4pPr>
            <a:lvl5pPr>
              <a:defRPr sz="2800"/>
            </a:lvl5pPr>
          </a:lstStyle>
          <a:p>
            <a:pPr marL="0" lvl="0" indent="0" algn="l" rtl="0" eaLnBrk="0" fontAlgn="base" hangingPunct="0">
              <a:spcBef>
                <a:spcPts val="2800"/>
              </a:spcBef>
              <a:spcAft>
                <a:spcPct val="0"/>
              </a:spcAft>
              <a:buClr>
                <a:schemeClr val="tx1"/>
              </a:buClr>
              <a:buSzPct val="100000"/>
              <a:buFont typeface="Arial" pitchFamily="-65" charset="0"/>
              <a:buNone/>
            </a:pPr>
            <a:r>
              <a:rPr lang="en-US" dirty="0"/>
              <a:t>Click to edit Master text styles</a:t>
            </a:r>
          </a:p>
        </p:txBody>
      </p:sp>
      <p:sp>
        <p:nvSpPr>
          <p:cNvPr id="5" name="Text Placeholder 4"/>
          <p:cNvSpPr>
            <a:spLocks noGrp="1"/>
          </p:cNvSpPr>
          <p:nvPr>
            <p:ph type="body" sz="quarter" idx="14"/>
          </p:nvPr>
        </p:nvSpPr>
        <p:spPr>
          <a:xfrm>
            <a:off x="6328027" y="376318"/>
            <a:ext cx="5268383" cy="595233"/>
          </a:xfrm>
        </p:spPr>
        <p:txBody>
          <a:bodyPr/>
          <a:lstStyle>
            <a:lvl1pPr marL="0" indent="0">
              <a:buNone/>
              <a:defRPr sz="4000">
                <a:solidFill>
                  <a:srgbClr val="F30617"/>
                </a:solidFill>
                <a:latin typeface="Georgia"/>
                <a:cs typeface="Georgia"/>
              </a:defRPr>
            </a:lvl1pPr>
          </a:lstStyle>
          <a:p>
            <a:pPr lvl="0"/>
            <a:r>
              <a:rPr lang="en-US" dirty="0"/>
              <a:t>Click to edit Master</a:t>
            </a:r>
          </a:p>
        </p:txBody>
      </p:sp>
      <p:sp>
        <p:nvSpPr>
          <p:cNvPr id="18" name="Text Placeholder 16"/>
          <p:cNvSpPr>
            <a:spLocks noGrp="1"/>
          </p:cNvSpPr>
          <p:nvPr>
            <p:ph type="body" sz="quarter" idx="15"/>
          </p:nvPr>
        </p:nvSpPr>
        <p:spPr>
          <a:xfrm>
            <a:off x="501651" y="1701802"/>
            <a:ext cx="5259916" cy="438996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9" name="Text Placeholder 16"/>
          <p:cNvSpPr>
            <a:spLocks noGrp="1"/>
          </p:cNvSpPr>
          <p:nvPr>
            <p:ph type="body" sz="quarter" idx="16"/>
          </p:nvPr>
        </p:nvSpPr>
        <p:spPr>
          <a:xfrm>
            <a:off x="6326218" y="1701802"/>
            <a:ext cx="5259916" cy="438996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182363931"/>
      </p:ext>
    </p:extLst>
  </p:cSld>
  <p:clrMapOvr>
    <a:masterClrMapping/>
  </p:clrMapOvr>
  <p:transition>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Half Image, Half Text Slide">
    <p:spTree>
      <p:nvGrpSpPr>
        <p:cNvPr id="1" name=""/>
        <p:cNvGrpSpPr/>
        <p:nvPr/>
      </p:nvGrpSpPr>
      <p:grpSpPr>
        <a:xfrm>
          <a:off x="0" y="0"/>
          <a:ext cx="0" cy="0"/>
          <a:chOff x="0" y="0"/>
          <a:chExt cx="0" cy="0"/>
        </a:xfrm>
      </p:grpSpPr>
      <p:sp>
        <p:nvSpPr>
          <p:cNvPr id="2" name="Title 1"/>
          <p:cNvSpPr>
            <a:spLocks noGrp="1"/>
          </p:cNvSpPr>
          <p:nvPr>
            <p:ph type="title"/>
          </p:nvPr>
        </p:nvSpPr>
        <p:spPr>
          <a:xfrm>
            <a:off x="500157" y="407836"/>
            <a:ext cx="10905536" cy="681917"/>
          </a:xfrm>
          <a:prstGeom prst="rect">
            <a:avLst/>
          </a:prstGeom>
        </p:spPr>
        <p:txBody>
          <a:bodyPr lIns="0" tIns="0" rIns="0" bIns="0"/>
          <a:lstStyle>
            <a:lvl1pPr>
              <a:lnSpc>
                <a:spcPct val="90000"/>
              </a:lnSpc>
              <a:defRPr baseline="0">
                <a:solidFill>
                  <a:schemeClr val="accent3"/>
                </a:solidFill>
              </a:defRPr>
            </a:lvl1pPr>
          </a:lstStyle>
          <a:p>
            <a:r>
              <a:rPr lang="en-US" dirty="0"/>
              <a:t>Click to edit Master title style</a:t>
            </a:r>
          </a:p>
        </p:txBody>
      </p:sp>
      <p:grpSp>
        <p:nvGrpSpPr>
          <p:cNvPr id="44" name="Group 43"/>
          <p:cNvGrpSpPr/>
          <p:nvPr userDrawn="1"/>
        </p:nvGrpSpPr>
        <p:grpSpPr>
          <a:xfrm>
            <a:off x="1" y="1638301"/>
            <a:ext cx="1536493" cy="3466643"/>
            <a:chOff x="8218139" y="2609898"/>
            <a:chExt cx="925861" cy="3815552"/>
          </a:xfrm>
        </p:grpSpPr>
        <p:sp>
          <p:nvSpPr>
            <p:cNvPr id="45" name="Rectangle 44"/>
            <p:cNvSpPr/>
            <p:nvPr userDrawn="1"/>
          </p:nvSpPr>
          <p:spPr bwMode="auto">
            <a:xfrm>
              <a:off x="8218139" y="2609898"/>
              <a:ext cx="925861" cy="389467"/>
            </a:xfrm>
            <a:prstGeom prst="rect">
              <a:avLst/>
            </a:prstGeom>
            <a:solidFill>
              <a:schemeClr val="accent2"/>
            </a:solidFill>
            <a:ln w="12700"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1219140" rtl="0" eaLnBrk="1" fontAlgn="base" latinLnBrk="0" hangingPunct="1">
                <a:lnSpc>
                  <a:spcPct val="100000"/>
                </a:lnSpc>
                <a:spcBef>
                  <a:spcPct val="0"/>
                </a:spcBef>
                <a:spcAft>
                  <a:spcPct val="0"/>
                </a:spcAft>
                <a:buClrTx/>
                <a:buSzTx/>
                <a:buFontTx/>
                <a:buNone/>
                <a:tabLst/>
              </a:pPr>
              <a:endParaRPr kumimoji="0" lang="en-US" sz="4267" b="0" i="0" u="none" strike="noStrike" cap="none" normalizeH="0" baseline="0" dirty="0">
                <a:ln>
                  <a:noFill/>
                </a:ln>
                <a:solidFill>
                  <a:schemeClr val="bg1"/>
                </a:solidFill>
                <a:effectLst/>
                <a:latin typeface="Arial" pitchFamily="-110" charset="0"/>
                <a:ea typeface="ヒラギノ角ゴ ProN W3" pitchFamily="-110" charset="-128"/>
                <a:cs typeface="ヒラギノ角ゴ ProN W3" pitchFamily="-110" charset="-128"/>
                <a:sym typeface="Arial" pitchFamily="-110" charset="0"/>
              </a:endParaRPr>
            </a:p>
          </p:txBody>
        </p:sp>
        <p:sp>
          <p:nvSpPr>
            <p:cNvPr id="46" name="Rectangle 45"/>
            <p:cNvSpPr/>
            <p:nvPr userDrawn="1"/>
          </p:nvSpPr>
          <p:spPr bwMode="auto">
            <a:xfrm>
              <a:off x="8218139" y="3316865"/>
              <a:ext cx="925861" cy="389467"/>
            </a:xfrm>
            <a:prstGeom prst="rect">
              <a:avLst/>
            </a:prstGeom>
            <a:solidFill>
              <a:schemeClr val="accent2"/>
            </a:solidFill>
            <a:ln w="12700"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1219140" rtl="0" eaLnBrk="1" fontAlgn="base" latinLnBrk="0" hangingPunct="1">
                <a:lnSpc>
                  <a:spcPct val="100000"/>
                </a:lnSpc>
                <a:spcBef>
                  <a:spcPct val="0"/>
                </a:spcBef>
                <a:spcAft>
                  <a:spcPct val="0"/>
                </a:spcAft>
                <a:buClrTx/>
                <a:buSzTx/>
                <a:buFontTx/>
                <a:buNone/>
                <a:tabLst/>
              </a:pPr>
              <a:endParaRPr kumimoji="0" lang="en-US" sz="4267" b="0" i="0" u="none" strike="noStrike" cap="none" normalizeH="0" baseline="0" dirty="0">
                <a:ln>
                  <a:noFill/>
                </a:ln>
                <a:solidFill>
                  <a:schemeClr val="bg1"/>
                </a:solidFill>
                <a:effectLst/>
                <a:latin typeface="Arial" pitchFamily="-110" charset="0"/>
                <a:ea typeface="ヒラギノ角ゴ ProN W3" pitchFamily="-110" charset="-128"/>
                <a:cs typeface="ヒラギノ角ゴ ProN W3" pitchFamily="-110" charset="-128"/>
                <a:sym typeface="Arial" pitchFamily="-110" charset="0"/>
              </a:endParaRPr>
            </a:p>
          </p:txBody>
        </p:sp>
        <p:sp>
          <p:nvSpPr>
            <p:cNvPr id="47" name="Rectangle 46"/>
            <p:cNvSpPr/>
            <p:nvPr userDrawn="1"/>
          </p:nvSpPr>
          <p:spPr bwMode="auto">
            <a:xfrm>
              <a:off x="8218139" y="3998432"/>
              <a:ext cx="925861" cy="389467"/>
            </a:xfrm>
            <a:prstGeom prst="rect">
              <a:avLst/>
            </a:prstGeom>
            <a:solidFill>
              <a:schemeClr val="accent2"/>
            </a:solidFill>
            <a:ln w="12700"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1219140" rtl="0" eaLnBrk="1" fontAlgn="base" latinLnBrk="0" hangingPunct="1">
                <a:lnSpc>
                  <a:spcPct val="100000"/>
                </a:lnSpc>
                <a:spcBef>
                  <a:spcPct val="0"/>
                </a:spcBef>
                <a:spcAft>
                  <a:spcPct val="0"/>
                </a:spcAft>
                <a:buClrTx/>
                <a:buSzTx/>
                <a:buFontTx/>
                <a:buNone/>
                <a:tabLst/>
              </a:pPr>
              <a:endParaRPr kumimoji="0" lang="en-US" sz="4267" b="0" i="0" u="none" strike="noStrike" cap="none" normalizeH="0" baseline="0" dirty="0">
                <a:ln>
                  <a:noFill/>
                </a:ln>
                <a:solidFill>
                  <a:schemeClr val="bg1"/>
                </a:solidFill>
                <a:effectLst/>
                <a:latin typeface="Arial" pitchFamily="-110" charset="0"/>
                <a:ea typeface="ヒラギノ角ゴ ProN W3" pitchFamily="-110" charset="-128"/>
                <a:cs typeface="ヒラギノ角ゴ ProN W3" pitchFamily="-110" charset="-128"/>
                <a:sym typeface="Arial" pitchFamily="-110" charset="0"/>
              </a:endParaRPr>
            </a:p>
          </p:txBody>
        </p:sp>
        <p:sp>
          <p:nvSpPr>
            <p:cNvPr id="48" name="Rectangle 47"/>
            <p:cNvSpPr/>
            <p:nvPr userDrawn="1"/>
          </p:nvSpPr>
          <p:spPr bwMode="auto">
            <a:xfrm>
              <a:off x="8218139" y="4679998"/>
              <a:ext cx="925861" cy="389467"/>
            </a:xfrm>
            <a:prstGeom prst="rect">
              <a:avLst/>
            </a:prstGeom>
            <a:solidFill>
              <a:schemeClr val="accent2"/>
            </a:solidFill>
            <a:ln w="12700"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1219140" rtl="0" eaLnBrk="1" fontAlgn="base" latinLnBrk="0" hangingPunct="1">
                <a:lnSpc>
                  <a:spcPct val="100000"/>
                </a:lnSpc>
                <a:spcBef>
                  <a:spcPct val="0"/>
                </a:spcBef>
                <a:spcAft>
                  <a:spcPct val="0"/>
                </a:spcAft>
                <a:buClrTx/>
                <a:buSzTx/>
                <a:buFontTx/>
                <a:buNone/>
                <a:tabLst/>
              </a:pPr>
              <a:endParaRPr kumimoji="0" lang="en-US" sz="4267" b="0" i="0" u="none" strike="noStrike" cap="none" normalizeH="0" baseline="0" dirty="0">
                <a:ln>
                  <a:noFill/>
                </a:ln>
                <a:solidFill>
                  <a:schemeClr val="bg1"/>
                </a:solidFill>
                <a:effectLst/>
                <a:latin typeface="Arial" pitchFamily="-110" charset="0"/>
                <a:ea typeface="ヒラギノ角ゴ ProN W3" pitchFamily="-110" charset="-128"/>
                <a:cs typeface="ヒラギノ角ゴ ProN W3" pitchFamily="-110" charset="-128"/>
                <a:sym typeface="Arial" pitchFamily="-110" charset="0"/>
              </a:endParaRPr>
            </a:p>
          </p:txBody>
        </p:sp>
        <p:sp>
          <p:nvSpPr>
            <p:cNvPr id="49" name="Rectangle 48"/>
            <p:cNvSpPr/>
            <p:nvPr userDrawn="1"/>
          </p:nvSpPr>
          <p:spPr bwMode="auto">
            <a:xfrm>
              <a:off x="8218139" y="5353098"/>
              <a:ext cx="925861" cy="389467"/>
            </a:xfrm>
            <a:prstGeom prst="rect">
              <a:avLst/>
            </a:prstGeom>
            <a:solidFill>
              <a:schemeClr val="accent2"/>
            </a:solidFill>
            <a:ln w="12700"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1219140" rtl="0" eaLnBrk="1" fontAlgn="base" latinLnBrk="0" hangingPunct="1">
                <a:lnSpc>
                  <a:spcPct val="100000"/>
                </a:lnSpc>
                <a:spcBef>
                  <a:spcPct val="0"/>
                </a:spcBef>
                <a:spcAft>
                  <a:spcPct val="0"/>
                </a:spcAft>
                <a:buClrTx/>
                <a:buSzTx/>
                <a:buFontTx/>
                <a:buNone/>
                <a:tabLst/>
              </a:pPr>
              <a:endParaRPr kumimoji="0" lang="en-US" sz="4267" b="0" i="0" u="none" strike="noStrike" cap="none" normalizeH="0" baseline="0" dirty="0">
                <a:ln>
                  <a:noFill/>
                </a:ln>
                <a:solidFill>
                  <a:schemeClr val="bg1"/>
                </a:solidFill>
                <a:effectLst/>
                <a:latin typeface="Arial" pitchFamily="-110" charset="0"/>
                <a:ea typeface="ヒラギノ角ゴ ProN W3" pitchFamily="-110" charset="-128"/>
                <a:cs typeface="ヒラギノ角ゴ ProN W3" pitchFamily="-110" charset="-128"/>
                <a:sym typeface="Arial" pitchFamily="-110" charset="0"/>
              </a:endParaRPr>
            </a:p>
          </p:txBody>
        </p:sp>
        <p:sp>
          <p:nvSpPr>
            <p:cNvPr id="50" name="Rectangle 49"/>
            <p:cNvSpPr/>
            <p:nvPr userDrawn="1"/>
          </p:nvSpPr>
          <p:spPr bwMode="auto">
            <a:xfrm>
              <a:off x="8218139" y="6035983"/>
              <a:ext cx="925861" cy="389467"/>
            </a:xfrm>
            <a:prstGeom prst="rect">
              <a:avLst/>
            </a:prstGeom>
            <a:solidFill>
              <a:schemeClr val="accent2"/>
            </a:solidFill>
            <a:ln w="12700"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1219140" rtl="0" eaLnBrk="1" fontAlgn="base" latinLnBrk="0" hangingPunct="1">
                <a:lnSpc>
                  <a:spcPct val="100000"/>
                </a:lnSpc>
                <a:spcBef>
                  <a:spcPct val="0"/>
                </a:spcBef>
                <a:spcAft>
                  <a:spcPct val="0"/>
                </a:spcAft>
                <a:buClrTx/>
                <a:buSzTx/>
                <a:buFontTx/>
                <a:buNone/>
                <a:tabLst/>
              </a:pPr>
              <a:endParaRPr kumimoji="0" lang="en-US" sz="4267" b="0" i="0" u="none" strike="noStrike" cap="none" normalizeH="0" baseline="0" dirty="0">
                <a:ln>
                  <a:noFill/>
                </a:ln>
                <a:solidFill>
                  <a:schemeClr val="bg1"/>
                </a:solidFill>
                <a:effectLst/>
                <a:latin typeface="Arial" pitchFamily="-110" charset="0"/>
                <a:ea typeface="ヒラギノ角ゴ ProN W3" pitchFamily="-110" charset="-128"/>
                <a:cs typeface="ヒラギノ角ゴ ProN W3" pitchFamily="-110" charset="-128"/>
                <a:sym typeface="Arial" pitchFamily="-110" charset="0"/>
              </a:endParaRPr>
            </a:p>
          </p:txBody>
        </p:sp>
      </p:grpSp>
      <p:sp>
        <p:nvSpPr>
          <p:cNvPr id="15" name="Content Placeholder 3"/>
          <p:cNvSpPr>
            <a:spLocks noGrp="1"/>
          </p:cNvSpPr>
          <p:nvPr>
            <p:ph sz="quarter" idx="11" hasCustomPrompt="1"/>
          </p:nvPr>
        </p:nvSpPr>
        <p:spPr>
          <a:xfrm>
            <a:off x="506432" y="1481141"/>
            <a:ext cx="5503333" cy="3838575"/>
          </a:xfrm>
          <a:solidFill>
            <a:schemeClr val="bg1">
              <a:lumMod val="50000"/>
            </a:schemeClr>
          </a:solidFill>
        </p:spPr>
        <p:txBody>
          <a:bodyPr anchor="ctr" anchorCtr="0"/>
          <a:lstStyle>
            <a:lvl1pPr marL="0" indent="0" algn="ctr">
              <a:buNone/>
              <a:defRPr sz="2667" b="0">
                <a:solidFill>
                  <a:srgbClr val="FFFFFF"/>
                </a:solidFill>
              </a:defRPr>
            </a:lvl1pPr>
          </a:lstStyle>
          <a:p>
            <a:pPr lvl="0"/>
            <a:r>
              <a:rPr lang="en-US" dirty="0"/>
              <a:t>Insert Picture Here</a:t>
            </a:r>
          </a:p>
        </p:txBody>
      </p:sp>
      <p:sp>
        <p:nvSpPr>
          <p:cNvPr id="16" name="Text Placeholder 6"/>
          <p:cNvSpPr>
            <a:spLocks noGrp="1"/>
          </p:cNvSpPr>
          <p:nvPr>
            <p:ph type="body" sz="quarter" idx="12"/>
          </p:nvPr>
        </p:nvSpPr>
        <p:spPr>
          <a:xfrm>
            <a:off x="6506636" y="1473202"/>
            <a:ext cx="5094817" cy="385868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552639929"/>
      </p:ext>
    </p:extLst>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Half Image, Half Text Slide 2">
    <p:spTree>
      <p:nvGrpSpPr>
        <p:cNvPr id="1" name=""/>
        <p:cNvGrpSpPr/>
        <p:nvPr/>
      </p:nvGrpSpPr>
      <p:grpSpPr>
        <a:xfrm>
          <a:off x="0" y="0"/>
          <a:ext cx="0" cy="0"/>
          <a:chOff x="0" y="0"/>
          <a:chExt cx="0" cy="0"/>
        </a:xfrm>
      </p:grpSpPr>
      <p:sp>
        <p:nvSpPr>
          <p:cNvPr id="2" name="Title 1"/>
          <p:cNvSpPr>
            <a:spLocks noGrp="1"/>
          </p:cNvSpPr>
          <p:nvPr>
            <p:ph type="title"/>
          </p:nvPr>
        </p:nvSpPr>
        <p:spPr>
          <a:xfrm>
            <a:off x="6142368" y="539305"/>
            <a:ext cx="5444264" cy="1384995"/>
          </a:xfrm>
          <a:prstGeom prst="rect">
            <a:avLst/>
          </a:prstGeom>
        </p:spPr>
        <p:txBody>
          <a:bodyPr lIns="0" tIns="0" rIns="0" bIns="0"/>
          <a:lstStyle>
            <a:lvl1pPr>
              <a:lnSpc>
                <a:spcPct val="90000"/>
              </a:lnSpc>
              <a:defRPr baseline="0">
                <a:solidFill>
                  <a:schemeClr val="accent3"/>
                </a:solidFill>
              </a:defRPr>
            </a:lvl1pPr>
          </a:lstStyle>
          <a:p>
            <a:r>
              <a:rPr lang="en-US" dirty="0"/>
              <a:t>Click to edit Master title style</a:t>
            </a:r>
          </a:p>
        </p:txBody>
      </p:sp>
      <p:grpSp>
        <p:nvGrpSpPr>
          <p:cNvPr id="30" name="Group 29"/>
          <p:cNvGrpSpPr/>
          <p:nvPr userDrawn="1"/>
        </p:nvGrpSpPr>
        <p:grpSpPr>
          <a:xfrm>
            <a:off x="4" y="3"/>
            <a:ext cx="1458099" cy="6124575"/>
            <a:chOff x="8218139" y="0"/>
            <a:chExt cx="925861" cy="6425450"/>
          </a:xfrm>
        </p:grpSpPr>
        <p:sp>
          <p:nvSpPr>
            <p:cNvPr id="31" name="Rectangle 30"/>
            <p:cNvSpPr/>
            <p:nvPr userDrawn="1"/>
          </p:nvSpPr>
          <p:spPr bwMode="auto">
            <a:xfrm>
              <a:off x="8218139" y="0"/>
              <a:ext cx="925861" cy="389467"/>
            </a:xfrm>
            <a:prstGeom prst="rect">
              <a:avLst/>
            </a:prstGeom>
            <a:solidFill>
              <a:schemeClr val="accent2"/>
            </a:solidFill>
            <a:ln w="12700"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1219140" rtl="0" eaLnBrk="1" fontAlgn="base" latinLnBrk="0" hangingPunct="1">
                <a:lnSpc>
                  <a:spcPct val="100000"/>
                </a:lnSpc>
                <a:spcBef>
                  <a:spcPct val="0"/>
                </a:spcBef>
                <a:spcAft>
                  <a:spcPct val="0"/>
                </a:spcAft>
                <a:buClrTx/>
                <a:buSzTx/>
                <a:buFontTx/>
                <a:buNone/>
                <a:tabLst/>
              </a:pPr>
              <a:endParaRPr kumimoji="0" lang="en-US" sz="4267" b="0" i="0" u="none" strike="noStrike" cap="none" normalizeH="0" baseline="0" dirty="0">
                <a:ln>
                  <a:noFill/>
                </a:ln>
                <a:solidFill>
                  <a:schemeClr val="bg1"/>
                </a:solidFill>
                <a:effectLst/>
                <a:latin typeface="Arial" pitchFamily="-110" charset="0"/>
                <a:ea typeface="ヒラギノ角ゴ ProN W3" pitchFamily="-110" charset="-128"/>
                <a:cs typeface="ヒラギノ角ゴ ProN W3" pitchFamily="-110" charset="-128"/>
                <a:sym typeface="Arial" pitchFamily="-110" charset="0"/>
              </a:endParaRPr>
            </a:p>
          </p:txBody>
        </p:sp>
        <p:sp>
          <p:nvSpPr>
            <p:cNvPr id="32" name="Rectangle 31"/>
            <p:cNvSpPr/>
            <p:nvPr userDrawn="1"/>
          </p:nvSpPr>
          <p:spPr bwMode="auto">
            <a:xfrm>
              <a:off x="8218139" y="651933"/>
              <a:ext cx="925861" cy="389467"/>
            </a:xfrm>
            <a:prstGeom prst="rect">
              <a:avLst/>
            </a:prstGeom>
            <a:solidFill>
              <a:schemeClr val="accent2"/>
            </a:solidFill>
            <a:ln w="12700"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1219140" rtl="0" eaLnBrk="1" fontAlgn="base" latinLnBrk="0" hangingPunct="1">
                <a:lnSpc>
                  <a:spcPct val="100000"/>
                </a:lnSpc>
                <a:spcBef>
                  <a:spcPct val="0"/>
                </a:spcBef>
                <a:spcAft>
                  <a:spcPct val="0"/>
                </a:spcAft>
                <a:buClrTx/>
                <a:buSzTx/>
                <a:buFontTx/>
                <a:buNone/>
                <a:tabLst/>
              </a:pPr>
              <a:endParaRPr kumimoji="0" lang="en-US" sz="4267" b="0" i="0" u="none" strike="noStrike" cap="none" normalizeH="0" baseline="0" dirty="0">
                <a:ln>
                  <a:noFill/>
                </a:ln>
                <a:solidFill>
                  <a:schemeClr val="bg1"/>
                </a:solidFill>
                <a:effectLst/>
                <a:latin typeface="Arial" pitchFamily="-110" charset="0"/>
                <a:ea typeface="ヒラギノ角ゴ ProN W3" pitchFamily="-110" charset="-128"/>
                <a:cs typeface="ヒラギノ角ゴ ProN W3" pitchFamily="-110" charset="-128"/>
                <a:sym typeface="Arial" pitchFamily="-110" charset="0"/>
              </a:endParaRPr>
            </a:p>
          </p:txBody>
        </p:sp>
        <p:sp>
          <p:nvSpPr>
            <p:cNvPr id="33" name="Rectangle 32"/>
            <p:cNvSpPr/>
            <p:nvPr userDrawn="1"/>
          </p:nvSpPr>
          <p:spPr bwMode="auto">
            <a:xfrm>
              <a:off x="8218139" y="1308100"/>
              <a:ext cx="925861" cy="389467"/>
            </a:xfrm>
            <a:prstGeom prst="rect">
              <a:avLst/>
            </a:prstGeom>
            <a:solidFill>
              <a:schemeClr val="accent2"/>
            </a:solidFill>
            <a:ln w="12700"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1219140" rtl="0" eaLnBrk="1" fontAlgn="base" latinLnBrk="0" hangingPunct="1">
                <a:lnSpc>
                  <a:spcPct val="100000"/>
                </a:lnSpc>
                <a:spcBef>
                  <a:spcPct val="0"/>
                </a:spcBef>
                <a:spcAft>
                  <a:spcPct val="0"/>
                </a:spcAft>
                <a:buClrTx/>
                <a:buSzTx/>
                <a:buFontTx/>
                <a:buNone/>
                <a:tabLst/>
              </a:pPr>
              <a:endParaRPr kumimoji="0" lang="en-US" sz="4267" b="0" i="0" u="none" strike="noStrike" cap="none" normalizeH="0" baseline="0" dirty="0">
                <a:ln>
                  <a:noFill/>
                </a:ln>
                <a:solidFill>
                  <a:schemeClr val="bg1"/>
                </a:solidFill>
                <a:effectLst/>
                <a:latin typeface="Arial" pitchFamily="-110" charset="0"/>
                <a:ea typeface="ヒラギノ角ゴ ProN W3" pitchFamily="-110" charset="-128"/>
                <a:cs typeface="ヒラギノ角ゴ ProN W3" pitchFamily="-110" charset="-128"/>
                <a:sym typeface="Arial" pitchFamily="-110" charset="0"/>
              </a:endParaRPr>
            </a:p>
          </p:txBody>
        </p:sp>
        <p:sp>
          <p:nvSpPr>
            <p:cNvPr id="34" name="Rectangle 33"/>
            <p:cNvSpPr/>
            <p:nvPr userDrawn="1"/>
          </p:nvSpPr>
          <p:spPr bwMode="auto">
            <a:xfrm>
              <a:off x="8218139" y="1955800"/>
              <a:ext cx="925861" cy="389467"/>
            </a:xfrm>
            <a:prstGeom prst="rect">
              <a:avLst/>
            </a:prstGeom>
            <a:solidFill>
              <a:schemeClr val="accent2"/>
            </a:solidFill>
            <a:ln w="12700"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1219140" rtl="0" eaLnBrk="1" fontAlgn="base" latinLnBrk="0" hangingPunct="1">
                <a:lnSpc>
                  <a:spcPct val="100000"/>
                </a:lnSpc>
                <a:spcBef>
                  <a:spcPct val="0"/>
                </a:spcBef>
                <a:spcAft>
                  <a:spcPct val="0"/>
                </a:spcAft>
                <a:buClrTx/>
                <a:buSzTx/>
                <a:buFontTx/>
                <a:buNone/>
                <a:tabLst/>
              </a:pPr>
              <a:endParaRPr kumimoji="0" lang="en-US" sz="4267" b="0" i="0" u="none" strike="noStrike" cap="none" normalizeH="0" baseline="0" dirty="0">
                <a:ln>
                  <a:noFill/>
                </a:ln>
                <a:solidFill>
                  <a:schemeClr val="bg1"/>
                </a:solidFill>
                <a:effectLst/>
                <a:latin typeface="Arial" pitchFamily="-110" charset="0"/>
                <a:ea typeface="ヒラギノ角ゴ ProN W3" pitchFamily="-110" charset="-128"/>
                <a:cs typeface="ヒラギノ角ゴ ProN W3" pitchFamily="-110" charset="-128"/>
                <a:sym typeface="Arial" pitchFamily="-110" charset="0"/>
              </a:endParaRPr>
            </a:p>
          </p:txBody>
        </p:sp>
        <p:sp>
          <p:nvSpPr>
            <p:cNvPr id="35" name="Rectangle 34"/>
            <p:cNvSpPr/>
            <p:nvPr userDrawn="1"/>
          </p:nvSpPr>
          <p:spPr bwMode="auto">
            <a:xfrm>
              <a:off x="8218139" y="2609898"/>
              <a:ext cx="925861" cy="389467"/>
            </a:xfrm>
            <a:prstGeom prst="rect">
              <a:avLst/>
            </a:prstGeom>
            <a:solidFill>
              <a:schemeClr val="accent2"/>
            </a:solidFill>
            <a:ln w="12700"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1219140" rtl="0" eaLnBrk="1" fontAlgn="base" latinLnBrk="0" hangingPunct="1">
                <a:lnSpc>
                  <a:spcPct val="100000"/>
                </a:lnSpc>
                <a:spcBef>
                  <a:spcPct val="0"/>
                </a:spcBef>
                <a:spcAft>
                  <a:spcPct val="0"/>
                </a:spcAft>
                <a:buClrTx/>
                <a:buSzTx/>
                <a:buFontTx/>
                <a:buNone/>
                <a:tabLst/>
              </a:pPr>
              <a:endParaRPr kumimoji="0" lang="en-US" sz="4267" b="0" i="0" u="none" strike="noStrike" cap="none" normalizeH="0" baseline="0" dirty="0">
                <a:ln>
                  <a:noFill/>
                </a:ln>
                <a:solidFill>
                  <a:schemeClr val="bg1"/>
                </a:solidFill>
                <a:effectLst/>
                <a:latin typeface="Arial" pitchFamily="-110" charset="0"/>
                <a:ea typeface="ヒラギノ角ゴ ProN W3" pitchFamily="-110" charset="-128"/>
                <a:cs typeface="ヒラギノ角ゴ ProN W3" pitchFamily="-110" charset="-128"/>
                <a:sym typeface="Arial" pitchFamily="-110" charset="0"/>
              </a:endParaRPr>
            </a:p>
          </p:txBody>
        </p:sp>
        <p:sp>
          <p:nvSpPr>
            <p:cNvPr id="36" name="Rectangle 35"/>
            <p:cNvSpPr/>
            <p:nvPr userDrawn="1"/>
          </p:nvSpPr>
          <p:spPr bwMode="auto">
            <a:xfrm>
              <a:off x="8218139" y="3316865"/>
              <a:ext cx="925861" cy="389467"/>
            </a:xfrm>
            <a:prstGeom prst="rect">
              <a:avLst/>
            </a:prstGeom>
            <a:solidFill>
              <a:schemeClr val="accent2"/>
            </a:solidFill>
            <a:ln w="12700"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1219140" rtl="0" eaLnBrk="1" fontAlgn="base" latinLnBrk="0" hangingPunct="1">
                <a:lnSpc>
                  <a:spcPct val="100000"/>
                </a:lnSpc>
                <a:spcBef>
                  <a:spcPct val="0"/>
                </a:spcBef>
                <a:spcAft>
                  <a:spcPct val="0"/>
                </a:spcAft>
                <a:buClrTx/>
                <a:buSzTx/>
                <a:buFontTx/>
                <a:buNone/>
                <a:tabLst/>
              </a:pPr>
              <a:endParaRPr kumimoji="0" lang="en-US" sz="4267" b="0" i="0" u="none" strike="noStrike" cap="none" normalizeH="0" baseline="0" dirty="0">
                <a:ln>
                  <a:noFill/>
                </a:ln>
                <a:solidFill>
                  <a:schemeClr val="bg1"/>
                </a:solidFill>
                <a:effectLst/>
                <a:latin typeface="Arial" pitchFamily="-110" charset="0"/>
                <a:ea typeface="ヒラギノ角ゴ ProN W3" pitchFamily="-110" charset="-128"/>
                <a:cs typeface="ヒラギノ角ゴ ProN W3" pitchFamily="-110" charset="-128"/>
                <a:sym typeface="Arial" pitchFamily="-110" charset="0"/>
              </a:endParaRPr>
            </a:p>
          </p:txBody>
        </p:sp>
        <p:sp>
          <p:nvSpPr>
            <p:cNvPr id="37" name="Rectangle 36"/>
            <p:cNvSpPr/>
            <p:nvPr userDrawn="1"/>
          </p:nvSpPr>
          <p:spPr bwMode="auto">
            <a:xfrm>
              <a:off x="8218139" y="3998432"/>
              <a:ext cx="925861" cy="389467"/>
            </a:xfrm>
            <a:prstGeom prst="rect">
              <a:avLst/>
            </a:prstGeom>
            <a:solidFill>
              <a:schemeClr val="accent2"/>
            </a:solidFill>
            <a:ln w="12700"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1219140" rtl="0" eaLnBrk="1" fontAlgn="base" latinLnBrk="0" hangingPunct="1">
                <a:lnSpc>
                  <a:spcPct val="100000"/>
                </a:lnSpc>
                <a:spcBef>
                  <a:spcPct val="0"/>
                </a:spcBef>
                <a:spcAft>
                  <a:spcPct val="0"/>
                </a:spcAft>
                <a:buClrTx/>
                <a:buSzTx/>
                <a:buFontTx/>
                <a:buNone/>
                <a:tabLst/>
              </a:pPr>
              <a:endParaRPr kumimoji="0" lang="en-US" sz="4267" b="0" i="0" u="none" strike="noStrike" cap="none" normalizeH="0" baseline="0" dirty="0">
                <a:ln>
                  <a:noFill/>
                </a:ln>
                <a:solidFill>
                  <a:schemeClr val="bg1"/>
                </a:solidFill>
                <a:effectLst/>
                <a:latin typeface="Arial" pitchFamily="-110" charset="0"/>
                <a:ea typeface="ヒラギノ角ゴ ProN W3" pitchFamily="-110" charset="-128"/>
                <a:cs typeface="ヒラギノ角ゴ ProN W3" pitchFamily="-110" charset="-128"/>
                <a:sym typeface="Arial" pitchFamily="-110" charset="0"/>
              </a:endParaRPr>
            </a:p>
          </p:txBody>
        </p:sp>
        <p:sp>
          <p:nvSpPr>
            <p:cNvPr id="38" name="Rectangle 37"/>
            <p:cNvSpPr/>
            <p:nvPr userDrawn="1"/>
          </p:nvSpPr>
          <p:spPr bwMode="auto">
            <a:xfrm>
              <a:off x="8218139" y="4679998"/>
              <a:ext cx="925861" cy="389467"/>
            </a:xfrm>
            <a:prstGeom prst="rect">
              <a:avLst/>
            </a:prstGeom>
            <a:solidFill>
              <a:schemeClr val="accent2"/>
            </a:solidFill>
            <a:ln w="12700"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1219140" rtl="0" eaLnBrk="1" fontAlgn="base" latinLnBrk="0" hangingPunct="1">
                <a:lnSpc>
                  <a:spcPct val="100000"/>
                </a:lnSpc>
                <a:spcBef>
                  <a:spcPct val="0"/>
                </a:spcBef>
                <a:spcAft>
                  <a:spcPct val="0"/>
                </a:spcAft>
                <a:buClrTx/>
                <a:buSzTx/>
                <a:buFontTx/>
                <a:buNone/>
                <a:tabLst/>
              </a:pPr>
              <a:endParaRPr kumimoji="0" lang="en-US" sz="4267" b="0" i="0" u="none" strike="noStrike" cap="none" normalizeH="0" baseline="0" dirty="0">
                <a:ln>
                  <a:noFill/>
                </a:ln>
                <a:solidFill>
                  <a:schemeClr val="bg1"/>
                </a:solidFill>
                <a:effectLst/>
                <a:latin typeface="Arial" pitchFamily="-110" charset="0"/>
                <a:ea typeface="ヒラギノ角ゴ ProN W3" pitchFamily="-110" charset="-128"/>
                <a:cs typeface="ヒラギノ角ゴ ProN W3" pitchFamily="-110" charset="-128"/>
                <a:sym typeface="Arial" pitchFamily="-110" charset="0"/>
              </a:endParaRPr>
            </a:p>
          </p:txBody>
        </p:sp>
        <p:sp>
          <p:nvSpPr>
            <p:cNvPr id="39" name="Rectangle 38"/>
            <p:cNvSpPr/>
            <p:nvPr userDrawn="1"/>
          </p:nvSpPr>
          <p:spPr bwMode="auto">
            <a:xfrm>
              <a:off x="8218139" y="5353098"/>
              <a:ext cx="925861" cy="389467"/>
            </a:xfrm>
            <a:prstGeom prst="rect">
              <a:avLst/>
            </a:prstGeom>
            <a:solidFill>
              <a:schemeClr val="accent2"/>
            </a:solidFill>
            <a:ln w="12700"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1219140" rtl="0" eaLnBrk="1" fontAlgn="base" latinLnBrk="0" hangingPunct="1">
                <a:lnSpc>
                  <a:spcPct val="100000"/>
                </a:lnSpc>
                <a:spcBef>
                  <a:spcPct val="0"/>
                </a:spcBef>
                <a:spcAft>
                  <a:spcPct val="0"/>
                </a:spcAft>
                <a:buClrTx/>
                <a:buSzTx/>
                <a:buFontTx/>
                <a:buNone/>
                <a:tabLst/>
              </a:pPr>
              <a:endParaRPr kumimoji="0" lang="en-US" sz="4267" b="0" i="0" u="none" strike="noStrike" cap="none" normalizeH="0" baseline="0" dirty="0">
                <a:ln>
                  <a:noFill/>
                </a:ln>
                <a:solidFill>
                  <a:schemeClr val="bg1"/>
                </a:solidFill>
                <a:effectLst/>
                <a:latin typeface="Arial" pitchFamily="-110" charset="0"/>
                <a:ea typeface="ヒラギノ角ゴ ProN W3" pitchFamily="-110" charset="-128"/>
                <a:cs typeface="ヒラギノ角ゴ ProN W3" pitchFamily="-110" charset="-128"/>
                <a:sym typeface="Arial" pitchFamily="-110" charset="0"/>
              </a:endParaRPr>
            </a:p>
          </p:txBody>
        </p:sp>
        <p:sp>
          <p:nvSpPr>
            <p:cNvPr id="40" name="Rectangle 39"/>
            <p:cNvSpPr/>
            <p:nvPr userDrawn="1"/>
          </p:nvSpPr>
          <p:spPr bwMode="auto">
            <a:xfrm>
              <a:off x="8218139" y="6035983"/>
              <a:ext cx="925861" cy="389467"/>
            </a:xfrm>
            <a:prstGeom prst="rect">
              <a:avLst/>
            </a:prstGeom>
            <a:solidFill>
              <a:schemeClr val="accent2"/>
            </a:solidFill>
            <a:ln w="12700"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1219140" rtl="0" eaLnBrk="1" fontAlgn="base" latinLnBrk="0" hangingPunct="1">
                <a:lnSpc>
                  <a:spcPct val="100000"/>
                </a:lnSpc>
                <a:spcBef>
                  <a:spcPct val="0"/>
                </a:spcBef>
                <a:spcAft>
                  <a:spcPct val="0"/>
                </a:spcAft>
                <a:buClrTx/>
                <a:buSzTx/>
                <a:buFontTx/>
                <a:buNone/>
                <a:tabLst/>
              </a:pPr>
              <a:endParaRPr kumimoji="0" lang="en-US" sz="4267" b="0" i="0" u="none" strike="noStrike" cap="none" normalizeH="0" baseline="0" dirty="0">
                <a:ln>
                  <a:noFill/>
                </a:ln>
                <a:solidFill>
                  <a:schemeClr val="bg1"/>
                </a:solidFill>
                <a:effectLst/>
                <a:latin typeface="Arial" pitchFamily="-110" charset="0"/>
                <a:ea typeface="ヒラギノ角ゴ ProN W3" pitchFamily="-110" charset="-128"/>
                <a:cs typeface="ヒラギノ角ゴ ProN W3" pitchFamily="-110" charset="-128"/>
                <a:sym typeface="Arial" pitchFamily="-110" charset="0"/>
              </a:endParaRPr>
            </a:p>
          </p:txBody>
        </p:sp>
      </p:grpSp>
      <p:sp>
        <p:nvSpPr>
          <p:cNvPr id="17" name="Content Placeholder 3"/>
          <p:cNvSpPr>
            <a:spLocks noGrp="1"/>
          </p:cNvSpPr>
          <p:nvPr>
            <p:ph sz="quarter" idx="13" hasCustomPrompt="1"/>
          </p:nvPr>
        </p:nvSpPr>
        <p:spPr>
          <a:xfrm>
            <a:off x="506438" y="623797"/>
            <a:ext cx="4891852" cy="5498353"/>
          </a:xfrm>
          <a:solidFill>
            <a:schemeClr val="bg1">
              <a:lumMod val="50000"/>
            </a:schemeClr>
          </a:solidFill>
        </p:spPr>
        <p:txBody>
          <a:bodyPr anchor="ctr" anchorCtr="0"/>
          <a:lstStyle>
            <a:lvl1pPr marL="0" indent="0" algn="ctr">
              <a:buNone/>
              <a:defRPr sz="2667" b="0">
                <a:solidFill>
                  <a:srgbClr val="FFFFFF"/>
                </a:solidFill>
              </a:defRPr>
            </a:lvl1pPr>
          </a:lstStyle>
          <a:p>
            <a:pPr lvl="0"/>
            <a:r>
              <a:rPr lang="en-US" dirty="0"/>
              <a:t>Insert Picture Here</a:t>
            </a:r>
          </a:p>
        </p:txBody>
      </p:sp>
      <p:sp>
        <p:nvSpPr>
          <p:cNvPr id="28" name="Text Placeholder 6"/>
          <p:cNvSpPr>
            <a:spLocks noGrp="1"/>
          </p:cNvSpPr>
          <p:nvPr>
            <p:ph type="body" sz="quarter" idx="12"/>
          </p:nvPr>
        </p:nvSpPr>
        <p:spPr>
          <a:xfrm>
            <a:off x="6146028" y="2312077"/>
            <a:ext cx="5440389" cy="3810928"/>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514471583"/>
      </p:ext>
    </p:extLst>
  </p:cSld>
  <p:clrMapOvr>
    <a:masterClrMapping/>
  </p:clrMapOvr>
  <p:transition>
    <p:fad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hank You">
    <p:spTree>
      <p:nvGrpSpPr>
        <p:cNvPr id="1" name=""/>
        <p:cNvGrpSpPr/>
        <p:nvPr/>
      </p:nvGrpSpPr>
      <p:grpSpPr>
        <a:xfrm>
          <a:off x="0" y="0"/>
          <a:ext cx="0" cy="0"/>
          <a:chOff x="0" y="0"/>
          <a:chExt cx="0" cy="0"/>
        </a:xfrm>
      </p:grpSpPr>
      <p:grpSp>
        <p:nvGrpSpPr>
          <p:cNvPr id="17" name="Group 16"/>
          <p:cNvGrpSpPr/>
          <p:nvPr userDrawn="1"/>
        </p:nvGrpSpPr>
        <p:grpSpPr>
          <a:xfrm>
            <a:off x="10957522" y="1"/>
            <a:ext cx="1234481" cy="6425451"/>
            <a:chOff x="8218139" y="0"/>
            <a:chExt cx="925861" cy="6425450"/>
          </a:xfrm>
        </p:grpSpPr>
        <p:sp>
          <p:nvSpPr>
            <p:cNvPr id="18" name="Rectangle 17"/>
            <p:cNvSpPr/>
            <p:nvPr userDrawn="1"/>
          </p:nvSpPr>
          <p:spPr bwMode="auto">
            <a:xfrm>
              <a:off x="8218139" y="0"/>
              <a:ext cx="925861" cy="389467"/>
            </a:xfrm>
            <a:prstGeom prst="rect">
              <a:avLst/>
            </a:prstGeom>
            <a:solidFill>
              <a:schemeClr val="accent2"/>
            </a:solidFill>
            <a:ln w="12700"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1219140" rtl="0" eaLnBrk="1" fontAlgn="base" latinLnBrk="0" hangingPunct="1">
                <a:lnSpc>
                  <a:spcPct val="100000"/>
                </a:lnSpc>
                <a:spcBef>
                  <a:spcPct val="0"/>
                </a:spcBef>
                <a:spcAft>
                  <a:spcPct val="0"/>
                </a:spcAft>
                <a:buClrTx/>
                <a:buSzTx/>
                <a:buFontTx/>
                <a:buNone/>
                <a:tabLst/>
              </a:pPr>
              <a:endParaRPr kumimoji="0" lang="en-US" sz="4267" b="0" i="0" u="none" strike="noStrike" cap="none" normalizeH="0" baseline="0" dirty="0">
                <a:ln>
                  <a:noFill/>
                </a:ln>
                <a:solidFill>
                  <a:schemeClr val="bg1"/>
                </a:solidFill>
                <a:effectLst/>
                <a:latin typeface="Arial" pitchFamily="-110" charset="0"/>
                <a:ea typeface="ヒラギノ角ゴ ProN W3" pitchFamily="-110" charset="-128"/>
                <a:cs typeface="ヒラギノ角ゴ ProN W3" pitchFamily="-110" charset="-128"/>
                <a:sym typeface="Arial" pitchFamily="-110" charset="0"/>
              </a:endParaRPr>
            </a:p>
          </p:txBody>
        </p:sp>
        <p:sp>
          <p:nvSpPr>
            <p:cNvPr id="19" name="Rectangle 18"/>
            <p:cNvSpPr/>
            <p:nvPr userDrawn="1"/>
          </p:nvSpPr>
          <p:spPr bwMode="auto">
            <a:xfrm>
              <a:off x="8218139" y="651933"/>
              <a:ext cx="925861" cy="389467"/>
            </a:xfrm>
            <a:prstGeom prst="rect">
              <a:avLst/>
            </a:prstGeom>
            <a:solidFill>
              <a:schemeClr val="accent2"/>
            </a:solidFill>
            <a:ln w="12700"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1219140" rtl="0" eaLnBrk="1" fontAlgn="base" latinLnBrk="0" hangingPunct="1">
                <a:lnSpc>
                  <a:spcPct val="100000"/>
                </a:lnSpc>
                <a:spcBef>
                  <a:spcPct val="0"/>
                </a:spcBef>
                <a:spcAft>
                  <a:spcPct val="0"/>
                </a:spcAft>
                <a:buClrTx/>
                <a:buSzTx/>
                <a:buFontTx/>
                <a:buNone/>
                <a:tabLst/>
              </a:pPr>
              <a:endParaRPr kumimoji="0" lang="en-US" sz="4267" b="0" i="0" u="none" strike="noStrike" cap="none" normalizeH="0" baseline="0" dirty="0">
                <a:ln>
                  <a:noFill/>
                </a:ln>
                <a:solidFill>
                  <a:schemeClr val="bg1"/>
                </a:solidFill>
                <a:effectLst/>
                <a:latin typeface="Arial" pitchFamily="-110" charset="0"/>
                <a:ea typeface="ヒラギノ角ゴ ProN W3" pitchFamily="-110" charset="-128"/>
                <a:cs typeface="ヒラギノ角ゴ ProN W3" pitchFamily="-110" charset="-128"/>
                <a:sym typeface="Arial" pitchFamily="-110" charset="0"/>
              </a:endParaRPr>
            </a:p>
          </p:txBody>
        </p:sp>
        <p:sp>
          <p:nvSpPr>
            <p:cNvPr id="20" name="Rectangle 19"/>
            <p:cNvSpPr/>
            <p:nvPr userDrawn="1"/>
          </p:nvSpPr>
          <p:spPr bwMode="auto">
            <a:xfrm>
              <a:off x="8218139" y="1308100"/>
              <a:ext cx="925861" cy="389467"/>
            </a:xfrm>
            <a:prstGeom prst="rect">
              <a:avLst/>
            </a:prstGeom>
            <a:solidFill>
              <a:schemeClr val="accent2"/>
            </a:solidFill>
            <a:ln w="12700"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1219140" rtl="0" eaLnBrk="1" fontAlgn="base" latinLnBrk="0" hangingPunct="1">
                <a:lnSpc>
                  <a:spcPct val="100000"/>
                </a:lnSpc>
                <a:spcBef>
                  <a:spcPct val="0"/>
                </a:spcBef>
                <a:spcAft>
                  <a:spcPct val="0"/>
                </a:spcAft>
                <a:buClrTx/>
                <a:buSzTx/>
                <a:buFontTx/>
                <a:buNone/>
                <a:tabLst/>
              </a:pPr>
              <a:endParaRPr kumimoji="0" lang="en-US" sz="4267" b="0" i="0" u="none" strike="noStrike" cap="none" normalizeH="0" baseline="0" dirty="0">
                <a:ln>
                  <a:noFill/>
                </a:ln>
                <a:solidFill>
                  <a:schemeClr val="bg1"/>
                </a:solidFill>
                <a:effectLst/>
                <a:latin typeface="Arial" pitchFamily="-110" charset="0"/>
                <a:ea typeface="ヒラギノ角ゴ ProN W3" pitchFamily="-110" charset="-128"/>
                <a:cs typeface="ヒラギノ角ゴ ProN W3" pitchFamily="-110" charset="-128"/>
                <a:sym typeface="Arial" pitchFamily="-110" charset="0"/>
              </a:endParaRPr>
            </a:p>
          </p:txBody>
        </p:sp>
        <p:sp>
          <p:nvSpPr>
            <p:cNvPr id="21" name="Rectangle 20"/>
            <p:cNvSpPr/>
            <p:nvPr userDrawn="1"/>
          </p:nvSpPr>
          <p:spPr bwMode="auto">
            <a:xfrm>
              <a:off x="8218139" y="1955800"/>
              <a:ext cx="925861" cy="389467"/>
            </a:xfrm>
            <a:prstGeom prst="rect">
              <a:avLst/>
            </a:prstGeom>
            <a:solidFill>
              <a:schemeClr val="accent2"/>
            </a:solidFill>
            <a:ln w="12700"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1219140" rtl="0" eaLnBrk="1" fontAlgn="base" latinLnBrk="0" hangingPunct="1">
                <a:lnSpc>
                  <a:spcPct val="100000"/>
                </a:lnSpc>
                <a:spcBef>
                  <a:spcPct val="0"/>
                </a:spcBef>
                <a:spcAft>
                  <a:spcPct val="0"/>
                </a:spcAft>
                <a:buClrTx/>
                <a:buSzTx/>
                <a:buFontTx/>
                <a:buNone/>
                <a:tabLst/>
              </a:pPr>
              <a:endParaRPr kumimoji="0" lang="en-US" sz="4267" b="0" i="0" u="none" strike="noStrike" cap="none" normalizeH="0" baseline="0" dirty="0">
                <a:ln>
                  <a:noFill/>
                </a:ln>
                <a:solidFill>
                  <a:schemeClr val="bg1"/>
                </a:solidFill>
                <a:effectLst/>
                <a:latin typeface="Arial" pitchFamily="-110" charset="0"/>
                <a:ea typeface="ヒラギノ角ゴ ProN W3" pitchFamily="-110" charset="-128"/>
                <a:cs typeface="ヒラギノ角ゴ ProN W3" pitchFamily="-110" charset="-128"/>
                <a:sym typeface="Arial" pitchFamily="-110" charset="0"/>
              </a:endParaRPr>
            </a:p>
          </p:txBody>
        </p:sp>
        <p:sp>
          <p:nvSpPr>
            <p:cNvPr id="22" name="Rectangle 21"/>
            <p:cNvSpPr/>
            <p:nvPr userDrawn="1"/>
          </p:nvSpPr>
          <p:spPr bwMode="auto">
            <a:xfrm>
              <a:off x="8218139" y="2609898"/>
              <a:ext cx="925861" cy="389467"/>
            </a:xfrm>
            <a:prstGeom prst="rect">
              <a:avLst/>
            </a:prstGeom>
            <a:solidFill>
              <a:schemeClr val="accent2"/>
            </a:solidFill>
            <a:ln w="12700"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1219140" rtl="0" eaLnBrk="1" fontAlgn="base" latinLnBrk="0" hangingPunct="1">
                <a:lnSpc>
                  <a:spcPct val="100000"/>
                </a:lnSpc>
                <a:spcBef>
                  <a:spcPct val="0"/>
                </a:spcBef>
                <a:spcAft>
                  <a:spcPct val="0"/>
                </a:spcAft>
                <a:buClrTx/>
                <a:buSzTx/>
                <a:buFontTx/>
                <a:buNone/>
                <a:tabLst/>
              </a:pPr>
              <a:endParaRPr kumimoji="0" lang="en-US" sz="4267" b="0" i="0" u="none" strike="noStrike" cap="none" normalizeH="0" baseline="0" dirty="0">
                <a:ln>
                  <a:noFill/>
                </a:ln>
                <a:solidFill>
                  <a:schemeClr val="bg1"/>
                </a:solidFill>
                <a:effectLst/>
                <a:latin typeface="Arial" pitchFamily="-110" charset="0"/>
                <a:ea typeface="ヒラギノ角ゴ ProN W3" pitchFamily="-110" charset="-128"/>
                <a:cs typeface="ヒラギノ角ゴ ProN W3" pitchFamily="-110" charset="-128"/>
                <a:sym typeface="Arial" pitchFamily="-110" charset="0"/>
              </a:endParaRPr>
            </a:p>
          </p:txBody>
        </p:sp>
        <p:sp>
          <p:nvSpPr>
            <p:cNvPr id="23" name="Rectangle 22"/>
            <p:cNvSpPr/>
            <p:nvPr userDrawn="1"/>
          </p:nvSpPr>
          <p:spPr bwMode="auto">
            <a:xfrm>
              <a:off x="8218139" y="3316865"/>
              <a:ext cx="925861" cy="389467"/>
            </a:xfrm>
            <a:prstGeom prst="rect">
              <a:avLst/>
            </a:prstGeom>
            <a:solidFill>
              <a:schemeClr val="accent2"/>
            </a:solidFill>
            <a:ln w="12700"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1219140" rtl="0" eaLnBrk="1" fontAlgn="base" latinLnBrk="0" hangingPunct="1">
                <a:lnSpc>
                  <a:spcPct val="100000"/>
                </a:lnSpc>
                <a:spcBef>
                  <a:spcPct val="0"/>
                </a:spcBef>
                <a:spcAft>
                  <a:spcPct val="0"/>
                </a:spcAft>
                <a:buClrTx/>
                <a:buSzTx/>
                <a:buFontTx/>
                <a:buNone/>
                <a:tabLst/>
              </a:pPr>
              <a:endParaRPr kumimoji="0" lang="en-US" sz="4267" b="0" i="0" u="none" strike="noStrike" cap="none" normalizeH="0" baseline="0" dirty="0">
                <a:ln>
                  <a:noFill/>
                </a:ln>
                <a:solidFill>
                  <a:schemeClr val="bg1"/>
                </a:solidFill>
                <a:effectLst/>
                <a:latin typeface="Arial" pitchFamily="-110" charset="0"/>
                <a:ea typeface="ヒラギノ角ゴ ProN W3" pitchFamily="-110" charset="-128"/>
                <a:cs typeface="ヒラギノ角ゴ ProN W3" pitchFamily="-110" charset="-128"/>
                <a:sym typeface="Arial" pitchFamily="-110" charset="0"/>
              </a:endParaRPr>
            </a:p>
          </p:txBody>
        </p:sp>
        <p:sp>
          <p:nvSpPr>
            <p:cNvPr id="24" name="Rectangle 23"/>
            <p:cNvSpPr/>
            <p:nvPr userDrawn="1"/>
          </p:nvSpPr>
          <p:spPr bwMode="auto">
            <a:xfrm>
              <a:off x="8218139" y="3998432"/>
              <a:ext cx="925861" cy="389467"/>
            </a:xfrm>
            <a:prstGeom prst="rect">
              <a:avLst/>
            </a:prstGeom>
            <a:solidFill>
              <a:schemeClr val="accent2"/>
            </a:solidFill>
            <a:ln w="12700"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1219140" rtl="0" eaLnBrk="1" fontAlgn="base" latinLnBrk="0" hangingPunct="1">
                <a:lnSpc>
                  <a:spcPct val="100000"/>
                </a:lnSpc>
                <a:spcBef>
                  <a:spcPct val="0"/>
                </a:spcBef>
                <a:spcAft>
                  <a:spcPct val="0"/>
                </a:spcAft>
                <a:buClrTx/>
                <a:buSzTx/>
                <a:buFontTx/>
                <a:buNone/>
                <a:tabLst/>
              </a:pPr>
              <a:endParaRPr kumimoji="0" lang="en-US" sz="4267" b="0" i="0" u="none" strike="noStrike" cap="none" normalizeH="0" baseline="0" dirty="0">
                <a:ln>
                  <a:noFill/>
                </a:ln>
                <a:solidFill>
                  <a:schemeClr val="bg1"/>
                </a:solidFill>
                <a:effectLst/>
                <a:latin typeface="Arial" pitchFamily="-110" charset="0"/>
                <a:ea typeface="ヒラギノ角ゴ ProN W3" pitchFamily="-110" charset="-128"/>
                <a:cs typeface="ヒラギノ角ゴ ProN W3" pitchFamily="-110" charset="-128"/>
                <a:sym typeface="Arial" pitchFamily="-110" charset="0"/>
              </a:endParaRPr>
            </a:p>
          </p:txBody>
        </p:sp>
        <p:sp>
          <p:nvSpPr>
            <p:cNvPr id="25" name="Rectangle 24"/>
            <p:cNvSpPr/>
            <p:nvPr userDrawn="1"/>
          </p:nvSpPr>
          <p:spPr bwMode="auto">
            <a:xfrm>
              <a:off x="8218139" y="4679998"/>
              <a:ext cx="925861" cy="389467"/>
            </a:xfrm>
            <a:prstGeom prst="rect">
              <a:avLst/>
            </a:prstGeom>
            <a:solidFill>
              <a:schemeClr val="accent2"/>
            </a:solidFill>
            <a:ln w="12700"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1219140" rtl="0" eaLnBrk="1" fontAlgn="base" latinLnBrk="0" hangingPunct="1">
                <a:lnSpc>
                  <a:spcPct val="100000"/>
                </a:lnSpc>
                <a:spcBef>
                  <a:spcPct val="0"/>
                </a:spcBef>
                <a:spcAft>
                  <a:spcPct val="0"/>
                </a:spcAft>
                <a:buClrTx/>
                <a:buSzTx/>
                <a:buFontTx/>
                <a:buNone/>
                <a:tabLst/>
              </a:pPr>
              <a:endParaRPr kumimoji="0" lang="en-US" sz="4267" b="0" i="0" u="none" strike="noStrike" cap="none" normalizeH="0" baseline="0" dirty="0">
                <a:ln>
                  <a:noFill/>
                </a:ln>
                <a:solidFill>
                  <a:schemeClr val="bg1"/>
                </a:solidFill>
                <a:effectLst/>
                <a:latin typeface="Arial" pitchFamily="-110" charset="0"/>
                <a:ea typeface="ヒラギノ角ゴ ProN W3" pitchFamily="-110" charset="-128"/>
                <a:cs typeface="ヒラギノ角ゴ ProN W3" pitchFamily="-110" charset="-128"/>
                <a:sym typeface="Arial" pitchFamily="-110" charset="0"/>
              </a:endParaRPr>
            </a:p>
          </p:txBody>
        </p:sp>
        <p:sp>
          <p:nvSpPr>
            <p:cNvPr id="26" name="Rectangle 25"/>
            <p:cNvSpPr/>
            <p:nvPr userDrawn="1"/>
          </p:nvSpPr>
          <p:spPr bwMode="auto">
            <a:xfrm>
              <a:off x="8218139" y="5353098"/>
              <a:ext cx="925861" cy="389467"/>
            </a:xfrm>
            <a:prstGeom prst="rect">
              <a:avLst/>
            </a:prstGeom>
            <a:solidFill>
              <a:schemeClr val="accent2"/>
            </a:solidFill>
            <a:ln w="12700"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1219140" rtl="0" eaLnBrk="1" fontAlgn="base" latinLnBrk="0" hangingPunct="1">
                <a:lnSpc>
                  <a:spcPct val="100000"/>
                </a:lnSpc>
                <a:spcBef>
                  <a:spcPct val="0"/>
                </a:spcBef>
                <a:spcAft>
                  <a:spcPct val="0"/>
                </a:spcAft>
                <a:buClrTx/>
                <a:buSzTx/>
                <a:buFontTx/>
                <a:buNone/>
                <a:tabLst/>
              </a:pPr>
              <a:endParaRPr kumimoji="0" lang="en-US" sz="4267" b="0" i="0" u="none" strike="noStrike" cap="none" normalizeH="0" baseline="0" dirty="0">
                <a:ln>
                  <a:noFill/>
                </a:ln>
                <a:solidFill>
                  <a:schemeClr val="bg1"/>
                </a:solidFill>
                <a:effectLst/>
                <a:latin typeface="Arial" pitchFamily="-110" charset="0"/>
                <a:ea typeface="ヒラギノ角ゴ ProN W3" pitchFamily="-110" charset="-128"/>
                <a:cs typeface="ヒラギノ角ゴ ProN W3" pitchFamily="-110" charset="-128"/>
                <a:sym typeface="Arial" pitchFamily="-110" charset="0"/>
              </a:endParaRPr>
            </a:p>
          </p:txBody>
        </p:sp>
        <p:sp>
          <p:nvSpPr>
            <p:cNvPr id="27" name="Rectangle 26"/>
            <p:cNvSpPr/>
            <p:nvPr userDrawn="1"/>
          </p:nvSpPr>
          <p:spPr bwMode="auto">
            <a:xfrm>
              <a:off x="8218139" y="6035983"/>
              <a:ext cx="925861" cy="389467"/>
            </a:xfrm>
            <a:prstGeom prst="rect">
              <a:avLst/>
            </a:prstGeom>
            <a:solidFill>
              <a:schemeClr val="accent2"/>
            </a:solidFill>
            <a:ln w="12700"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1219140" rtl="0" eaLnBrk="1" fontAlgn="base" latinLnBrk="0" hangingPunct="1">
                <a:lnSpc>
                  <a:spcPct val="100000"/>
                </a:lnSpc>
                <a:spcBef>
                  <a:spcPct val="0"/>
                </a:spcBef>
                <a:spcAft>
                  <a:spcPct val="0"/>
                </a:spcAft>
                <a:buClrTx/>
                <a:buSzTx/>
                <a:buFontTx/>
                <a:buNone/>
                <a:tabLst/>
              </a:pPr>
              <a:endParaRPr kumimoji="0" lang="en-US" sz="4267" b="0" i="0" u="none" strike="noStrike" cap="none" normalizeH="0" baseline="0" dirty="0">
                <a:ln>
                  <a:noFill/>
                </a:ln>
                <a:solidFill>
                  <a:schemeClr val="bg1"/>
                </a:solidFill>
                <a:effectLst/>
                <a:latin typeface="Arial" pitchFamily="-110" charset="0"/>
                <a:ea typeface="ヒラギノ角ゴ ProN W3" pitchFamily="-110" charset="-128"/>
                <a:cs typeface="ヒラギノ角ゴ ProN W3" pitchFamily="-110" charset="-128"/>
                <a:sym typeface="Arial" pitchFamily="-110" charset="0"/>
              </a:endParaRPr>
            </a:p>
          </p:txBody>
        </p:sp>
      </p:grpSp>
      <p:sp>
        <p:nvSpPr>
          <p:cNvPr id="39" name="Title 1"/>
          <p:cNvSpPr>
            <a:spLocks noGrp="1"/>
          </p:cNvSpPr>
          <p:nvPr>
            <p:ph type="title" hasCustomPrompt="1"/>
          </p:nvPr>
        </p:nvSpPr>
        <p:spPr>
          <a:xfrm>
            <a:off x="492226" y="2139997"/>
            <a:ext cx="9439417" cy="1883835"/>
          </a:xfrm>
          <a:prstGeom prst="rect">
            <a:avLst/>
          </a:prstGeom>
          <a:noFill/>
          <a:ln w="12700">
            <a:noFill/>
            <a:miter lim="800000"/>
            <a:headEnd/>
            <a:tailEnd/>
          </a:ln>
        </p:spPr>
        <p:txBody>
          <a:bodyPr vert="horz" wrap="square" lIns="0" tIns="0" rIns="0" bIns="0" numCol="1" anchor="t" anchorCtr="0" compatLnSpc="1">
            <a:prstTxWarp prst="textNoShape">
              <a:avLst/>
            </a:prstTxWarp>
            <a:noAutofit/>
          </a:bodyPr>
          <a:lstStyle>
            <a:lvl1pPr marL="0" indent="0" algn="l" rtl="0" eaLnBrk="0" fontAlgn="base" hangingPunct="0">
              <a:lnSpc>
                <a:spcPct val="100000"/>
              </a:lnSpc>
              <a:spcBef>
                <a:spcPts val="0"/>
              </a:spcBef>
              <a:spcAft>
                <a:spcPct val="0"/>
              </a:spcAft>
              <a:buClr>
                <a:schemeClr val="tx1"/>
              </a:buClr>
              <a:buSzPct val="100000"/>
              <a:buFont typeface="Arial" charset="0"/>
              <a:buNone/>
              <a:defRPr kumimoji="0" lang="en-US" sz="6667" b="0" i="0" u="none" strike="noStrike" kern="0" cap="none" spc="0" normalizeH="0" baseline="0" noProof="0" dirty="0">
                <a:ln>
                  <a:noFill/>
                </a:ln>
                <a:solidFill>
                  <a:schemeClr val="accent3"/>
                </a:solidFill>
                <a:effectLst/>
                <a:uLnTx/>
                <a:uFillTx/>
                <a:latin typeface="Georgia" pitchFamily="-65" charset="0"/>
                <a:ea typeface="Arial Unicode MS" pitchFamily="-65" charset="0"/>
                <a:cs typeface="Arial Unicode MS" pitchFamily="-65" charset="0"/>
                <a:sym typeface="Arial" pitchFamily="-65" charset="0"/>
              </a:defRPr>
            </a:lvl1pPr>
          </a:lstStyle>
          <a:p>
            <a:pPr marL="0" marR="0" lvl="0" indent="0" algn="l" defTabSz="853397" rtl="0" eaLnBrk="1" fontAlgn="auto" latinLnBrk="0" hangingPunct="1">
              <a:lnSpc>
                <a:spcPct val="100000"/>
              </a:lnSpc>
              <a:spcBef>
                <a:spcPts val="0"/>
              </a:spcBef>
              <a:spcAft>
                <a:spcPts val="0"/>
              </a:spcAft>
              <a:buClrTx/>
              <a:buSzTx/>
              <a:buFontTx/>
              <a:buNone/>
              <a:tabLst/>
              <a:defRPr/>
            </a:pPr>
            <a:r>
              <a:rPr lang="en-US" dirty="0"/>
              <a:t>Thank you</a:t>
            </a:r>
          </a:p>
        </p:txBody>
      </p:sp>
      <p:sp>
        <p:nvSpPr>
          <p:cNvPr id="2" name="Rectangle 1"/>
          <p:cNvSpPr/>
          <p:nvPr userDrawn="1"/>
        </p:nvSpPr>
        <p:spPr bwMode="auto">
          <a:xfrm>
            <a:off x="459561" y="6361463"/>
            <a:ext cx="3648219" cy="419100"/>
          </a:xfrm>
          <a:prstGeom prst="rect">
            <a:avLst/>
          </a:prstGeom>
          <a:solidFill>
            <a:schemeClr val="bg1"/>
          </a:solidFill>
          <a:ln w="12700" cap="flat" cmpd="sng" algn="ctr">
            <a:noFill/>
            <a:prstDash val="solid"/>
            <a:round/>
            <a:headEnd type="none" w="med" len="med"/>
            <a:tailEnd type="none" w="med" len="med"/>
          </a:ln>
          <a:effectLst/>
        </p:spPr>
        <p:txBody>
          <a:bodyPr vert="horz" wrap="square" lIns="121920" tIns="60960" rIns="121920" bIns="60960" numCol="1" rtlCol="0" anchor="ctr" anchorCtr="0" compatLnSpc="1">
            <a:prstTxWarp prst="textNoShape">
              <a:avLst/>
            </a:prstTxWarp>
          </a:bodyPr>
          <a:lstStyle/>
          <a:p>
            <a:pPr marL="0" marR="0" indent="0" algn="ctr" defTabSz="1219140" rtl="0" eaLnBrk="1" fontAlgn="base" latinLnBrk="0" hangingPunct="1">
              <a:lnSpc>
                <a:spcPct val="100000"/>
              </a:lnSpc>
              <a:spcBef>
                <a:spcPct val="0"/>
              </a:spcBef>
              <a:spcAft>
                <a:spcPct val="0"/>
              </a:spcAft>
              <a:buClrTx/>
              <a:buSzTx/>
              <a:buFontTx/>
              <a:buNone/>
              <a:tabLst/>
            </a:pPr>
            <a:r>
              <a:rPr kumimoji="0" lang="en-US" sz="4267" b="0" i="0" u="none" strike="noStrike" cap="none" normalizeH="0" baseline="0" dirty="0">
                <a:ln>
                  <a:noFill/>
                </a:ln>
                <a:solidFill>
                  <a:schemeClr val="bg1"/>
                </a:solidFill>
                <a:effectLst/>
                <a:latin typeface="Arial" pitchFamily="-110" charset="0"/>
                <a:ea typeface="ヒラギノ角ゴ ProN W3" pitchFamily="-110" charset="-128"/>
                <a:cs typeface="ヒラギノ角ゴ ProN W3" pitchFamily="-110" charset="-128"/>
                <a:sym typeface="Arial" pitchFamily="-110" charset="0"/>
              </a:rPr>
              <a:t>v</a:t>
            </a:r>
          </a:p>
        </p:txBody>
      </p:sp>
      <p:sp>
        <p:nvSpPr>
          <p:cNvPr id="3" name="TextBox 2"/>
          <p:cNvSpPr txBox="1"/>
          <p:nvPr userDrawn="1"/>
        </p:nvSpPr>
        <p:spPr>
          <a:xfrm>
            <a:off x="502999" y="6535061"/>
            <a:ext cx="3429785" cy="235898"/>
          </a:xfrm>
          <a:prstGeom prst="rect">
            <a:avLst/>
          </a:prstGeom>
          <a:noFill/>
        </p:spPr>
        <p:txBody>
          <a:bodyPr wrap="none" lIns="0" rtlCol="0">
            <a:spAutoFit/>
          </a:bodyPr>
          <a:lstStyle/>
          <a:p>
            <a:pPr algn="l"/>
            <a:r>
              <a:rPr lang="en-US" sz="933" kern="1200" dirty="0">
                <a:solidFill>
                  <a:schemeClr val="tx1"/>
                </a:solidFill>
                <a:latin typeface="Arial" pitchFamily="-65" charset="0"/>
                <a:ea typeface="Arial Unicode MS" pitchFamily="-65" charset="0"/>
                <a:cs typeface="Arial Unicode MS" pitchFamily="-65" charset="0"/>
              </a:rPr>
              <a:t>© Johnson &amp; Johnson Services, Inc. 2016.  All rights reserved.</a:t>
            </a:r>
            <a:endParaRPr lang="en-US" sz="933" dirty="0"/>
          </a:p>
        </p:txBody>
      </p:sp>
    </p:spTree>
    <p:extLst>
      <p:ext uri="{BB962C8B-B14F-4D97-AF65-F5344CB8AC3E}">
        <p14:creationId xmlns:p14="http://schemas.microsoft.com/office/powerpoint/2010/main" val="443715311"/>
      </p:ext>
    </p:extLst>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Quote Slide">
    <p:spTree>
      <p:nvGrpSpPr>
        <p:cNvPr id="1" name=""/>
        <p:cNvGrpSpPr/>
        <p:nvPr/>
      </p:nvGrpSpPr>
      <p:grpSpPr>
        <a:xfrm>
          <a:off x="0" y="0"/>
          <a:ext cx="0" cy="0"/>
          <a:chOff x="0" y="0"/>
          <a:chExt cx="0" cy="0"/>
        </a:xfrm>
      </p:grpSpPr>
      <p:sp>
        <p:nvSpPr>
          <p:cNvPr id="4" name="Title Placeholder 1"/>
          <p:cNvSpPr>
            <a:spLocks noGrp="1"/>
          </p:cNvSpPr>
          <p:nvPr>
            <p:ph type="title"/>
          </p:nvPr>
        </p:nvSpPr>
        <p:spPr>
          <a:xfrm>
            <a:off x="940712" y="650717"/>
            <a:ext cx="9120685" cy="5064611"/>
          </a:xfrm>
          <a:prstGeom prst="rect">
            <a:avLst/>
          </a:prstGeom>
        </p:spPr>
        <p:txBody>
          <a:bodyPr vert="horz" lIns="0" tIns="0" rIns="0" bIns="0" rtlCol="0" anchor="ctr">
            <a:normAutofit/>
          </a:bodyPr>
          <a:lstStyle/>
          <a:p>
            <a:r>
              <a:rPr lang="en-US" dirty="0"/>
              <a:t>“Click to edit Master title style”</a:t>
            </a:r>
          </a:p>
        </p:txBody>
      </p:sp>
    </p:spTree>
    <p:extLst>
      <p:ext uri="{BB962C8B-B14F-4D97-AF65-F5344CB8AC3E}">
        <p14:creationId xmlns:p14="http://schemas.microsoft.com/office/powerpoint/2010/main" val="283524104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Divider Slide 2">
    <p:spTree>
      <p:nvGrpSpPr>
        <p:cNvPr id="1" name=""/>
        <p:cNvGrpSpPr/>
        <p:nvPr/>
      </p:nvGrpSpPr>
      <p:grpSpPr>
        <a:xfrm>
          <a:off x="0" y="0"/>
          <a:ext cx="0" cy="0"/>
          <a:chOff x="0" y="0"/>
          <a:chExt cx="0" cy="0"/>
        </a:xfrm>
      </p:grpSpPr>
      <p:grpSp>
        <p:nvGrpSpPr>
          <p:cNvPr id="17" name="Group 16"/>
          <p:cNvGrpSpPr/>
          <p:nvPr userDrawn="1"/>
        </p:nvGrpSpPr>
        <p:grpSpPr>
          <a:xfrm>
            <a:off x="10957522" y="1"/>
            <a:ext cx="1234481" cy="6425451"/>
            <a:chOff x="8218139" y="0"/>
            <a:chExt cx="925861" cy="6425450"/>
          </a:xfrm>
        </p:grpSpPr>
        <p:sp>
          <p:nvSpPr>
            <p:cNvPr id="18" name="Rectangle 17"/>
            <p:cNvSpPr/>
            <p:nvPr userDrawn="1"/>
          </p:nvSpPr>
          <p:spPr bwMode="auto">
            <a:xfrm>
              <a:off x="8218139" y="0"/>
              <a:ext cx="925861" cy="389467"/>
            </a:xfrm>
            <a:prstGeom prst="rect">
              <a:avLst/>
            </a:prstGeom>
            <a:solidFill>
              <a:schemeClr val="accent2"/>
            </a:solidFill>
            <a:ln w="12700"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1219140" rtl="0" eaLnBrk="1" fontAlgn="base" latinLnBrk="0" hangingPunct="1">
                <a:lnSpc>
                  <a:spcPct val="100000"/>
                </a:lnSpc>
                <a:spcBef>
                  <a:spcPct val="0"/>
                </a:spcBef>
                <a:spcAft>
                  <a:spcPct val="0"/>
                </a:spcAft>
                <a:buClrTx/>
                <a:buSzTx/>
                <a:buFontTx/>
                <a:buNone/>
                <a:tabLst/>
              </a:pPr>
              <a:endParaRPr kumimoji="0" lang="en-US" sz="4267" b="0" i="0" u="none" strike="noStrike" cap="none" normalizeH="0" baseline="0" dirty="0">
                <a:ln>
                  <a:noFill/>
                </a:ln>
                <a:solidFill>
                  <a:schemeClr val="bg1"/>
                </a:solidFill>
                <a:effectLst/>
                <a:latin typeface="Arial" pitchFamily="-110" charset="0"/>
                <a:ea typeface="ヒラギノ角ゴ ProN W3" pitchFamily="-110" charset="-128"/>
                <a:cs typeface="ヒラギノ角ゴ ProN W3" pitchFamily="-110" charset="-128"/>
                <a:sym typeface="Arial" pitchFamily="-110" charset="0"/>
              </a:endParaRPr>
            </a:p>
          </p:txBody>
        </p:sp>
        <p:sp>
          <p:nvSpPr>
            <p:cNvPr id="19" name="Rectangle 18"/>
            <p:cNvSpPr/>
            <p:nvPr userDrawn="1"/>
          </p:nvSpPr>
          <p:spPr bwMode="auto">
            <a:xfrm>
              <a:off x="8218139" y="651933"/>
              <a:ext cx="925861" cy="389467"/>
            </a:xfrm>
            <a:prstGeom prst="rect">
              <a:avLst/>
            </a:prstGeom>
            <a:solidFill>
              <a:schemeClr val="accent2"/>
            </a:solidFill>
            <a:ln w="12700"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1219140" rtl="0" eaLnBrk="1" fontAlgn="base" latinLnBrk="0" hangingPunct="1">
                <a:lnSpc>
                  <a:spcPct val="100000"/>
                </a:lnSpc>
                <a:spcBef>
                  <a:spcPct val="0"/>
                </a:spcBef>
                <a:spcAft>
                  <a:spcPct val="0"/>
                </a:spcAft>
                <a:buClrTx/>
                <a:buSzTx/>
                <a:buFontTx/>
                <a:buNone/>
                <a:tabLst/>
              </a:pPr>
              <a:endParaRPr kumimoji="0" lang="en-US" sz="4267" b="0" i="0" u="none" strike="noStrike" cap="none" normalizeH="0" baseline="0" dirty="0">
                <a:ln>
                  <a:noFill/>
                </a:ln>
                <a:solidFill>
                  <a:schemeClr val="bg1"/>
                </a:solidFill>
                <a:effectLst/>
                <a:latin typeface="Arial" pitchFamily="-110" charset="0"/>
                <a:ea typeface="ヒラギノ角ゴ ProN W3" pitchFamily="-110" charset="-128"/>
                <a:cs typeface="ヒラギノ角ゴ ProN W3" pitchFamily="-110" charset="-128"/>
                <a:sym typeface="Arial" pitchFamily="-110" charset="0"/>
              </a:endParaRPr>
            </a:p>
          </p:txBody>
        </p:sp>
        <p:sp>
          <p:nvSpPr>
            <p:cNvPr id="20" name="Rectangle 19"/>
            <p:cNvSpPr/>
            <p:nvPr userDrawn="1"/>
          </p:nvSpPr>
          <p:spPr bwMode="auto">
            <a:xfrm>
              <a:off x="8218139" y="1308100"/>
              <a:ext cx="925861" cy="389467"/>
            </a:xfrm>
            <a:prstGeom prst="rect">
              <a:avLst/>
            </a:prstGeom>
            <a:solidFill>
              <a:schemeClr val="accent2"/>
            </a:solidFill>
            <a:ln w="12700"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1219140" rtl="0" eaLnBrk="1" fontAlgn="base" latinLnBrk="0" hangingPunct="1">
                <a:lnSpc>
                  <a:spcPct val="100000"/>
                </a:lnSpc>
                <a:spcBef>
                  <a:spcPct val="0"/>
                </a:spcBef>
                <a:spcAft>
                  <a:spcPct val="0"/>
                </a:spcAft>
                <a:buClrTx/>
                <a:buSzTx/>
                <a:buFontTx/>
                <a:buNone/>
                <a:tabLst/>
              </a:pPr>
              <a:endParaRPr kumimoji="0" lang="en-US" sz="4267" b="0" i="0" u="none" strike="noStrike" cap="none" normalizeH="0" baseline="0" dirty="0">
                <a:ln>
                  <a:noFill/>
                </a:ln>
                <a:solidFill>
                  <a:schemeClr val="bg1"/>
                </a:solidFill>
                <a:effectLst/>
                <a:latin typeface="Arial" pitchFamily="-110" charset="0"/>
                <a:ea typeface="ヒラギノ角ゴ ProN W3" pitchFamily="-110" charset="-128"/>
                <a:cs typeface="ヒラギノ角ゴ ProN W3" pitchFamily="-110" charset="-128"/>
                <a:sym typeface="Arial" pitchFamily="-110" charset="0"/>
              </a:endParaRPr>
            </a:p>
          </p:txBody>
        </p:sp>
        <p:sp>
          <p:nvSpPr>
            <p:cNvPr id="21" name="Rectangle 20"/>
            <p:cNvSpPr/>
            <p:nvPr userDrawn="1"/>
          </p:nvSpPr>
          <p:spPr bwMode="auto">
            <a:xfrm>
              <a:off x="8218139" y="1955800"/>
              <a:ext cx="925861" cy="389467"/>
            </a:xfrm>
            <a:prstGeom prst="rect">
              <a:avLst/>
            </a:prstGeom>
            <a:solidFill>
              <a:schemeClr val="accent2"/>
            </a:solidFill>
            <a:ln w="12700"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1219140" rtl="0" eaLnBrk="1" fontAlgn="base" latinLnBrk="0" hangingPunct="1">
                <a:lnSpc>
                  <a:spcPct val="100000"/>
                </a:lnSpc>
                <a:spcBef>
                  <a:spcPct val="0"/>
                </a:spcBef>
                <a:spcAft>
                  <a:spcPct val="0"/>
                </a:spcAft>
                <a:buClrTx/>
                <a:buSzTx/>
                <a:buFontTx/>
                <a:buNone/>
                <a:tabLst/>
              </a:pPr>
              <a:endParaRPr kumimoji="0" lang="en-US" sz="4267" b="0" i="0" u="none" strike="noStrike" cap="none" normalizeH="0" baseline="0" dirty="0">
                <a:ln>
                  <a:noFill/>
                </a:ln>
                <a:solidFill>
                  <a:schemeClr val="bg1"/>
                </a:solidFill>
                <a:effectLst/>
                <a:latin typeface="Arial" pitchFamily="-110" charset="0"/>
                <a:ea typeface="ヒラギノ角ゴ ProN W3" pitchFamily="-110" charset="-128"/>
                <a:cs typeface="ヒラギノ角ゴ ProN W3" pitchFamily="-110" charset="-128"/>
                <a:sym typeface="Arial" pitchFamily="-110" charset="0"/>
              </a:endParaRPr>
            </a:p>
          </p:txBody>
        </p:sp>
        <p:sp>
          <p:nvSpPr>
            <p:cNvPr id="22" name="Rectangle 21"/>
            <p:cNvSpPr/>
            <p:nvPr userDrawn="1"/>
          </p:nvSpPr>
          <p:spPr bwMode="auto">
            <a:xfrm>
              <a:off x="8218139" y="2609898"/>
              <a:ext cx="925861" cy="389467"/>
            </a:xfrm>
            <a:prstGeom prst="rect">
              <a:avLst/>
            </a:prstGeom>
            <a:solidFill>
              <a:schemeClr val="accent2"/>
            </a:solidFill>
            <a:ln w="12700"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1219140" rtl="0" eaLnBrk="1" fontAlgn="base" latinLnBrk="0" hangingPunct="1">
                <a:lnSpc>
                  <a:spcPct val="100000"/>
                </a:lnSpc>
                <a:spcBef>
                  <a:spcPct val="0"/>
                </a:spcBef>
                <a:spcAft>
                  <a:spcPct val="0"/>
                </a:spcAft>
                <a:buClrTx/>
                <a:buSzTx/>
                <a:buFontTx/>
                <a:buNone/>
                <a:tabLst/>
              </a:pPr>
              <a:endParaRPr kumimoji="0" lang="en-US" sz="4267" b="0" i="0" u="none" strike="noStrike" cap="none" normalizeH="0" baseline="0" dirty="0">
                <a:ln>
                  <a:noFill/>
                </a:ln>
                <a:solidFill>
                  <a:schemeClr val="bg1"/>
                </a:solidFill>
                <a:effectLst/>
                <a:latin typeface="Arial" pitchFamily="-110" charset="0"/>
                <a:ea typeface="ヒラギノ角ゴ ProN W3" pitchFamily="-110" charset="-128"/>
                <a:cs typeface="ヒラギノ角ゴ ProN W3" pitchFamily="-110" charset="-128"/>
                <a:sym typeface="Arial" pitchFamily="-110" charset="0"/>
              </a:endParaRPr>
            </a:p>
          </p:txBody>
        </p:sp>
        <p:sp>
          <p:nvSpPr>
            <p:cNvPr id="23" name="Rectangle 22"/>
            <p:cNvSpPr/>
            <p:nvPr userDrawn="1"/>
          </p:nvSpPr>
          <p:spPr bwMode="auto">
            <a:xfrm>
              <a:off x="8218139" y="3316865"/>
              <a:ext cx="925861" cy="389467"/>
            </a:xfrm>
            <a:prstGeom prst="rect">
              <a:avLst/>
            </a:prstGeom>
            <a:solidFill>
              <a:schemeClr val="accent2"/>
            </a:solidFill>
            <a:ln w="12700"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1219140" rtl="0" eaLnBrk="1" fontAlgn="base" latinLnBrk="0" hangingPunct="1">
                <a:lnSpc>
                  <a:spcPct val="100000"/>
                </a:lnSpc>
                <a:spcBef>
                  <a:spcPct val="0"/>
                </a:spcBef>
                <a:spcAft>
                  <a:spcPct val="0"/>
                </a:spcAft>
                <a:buClrTx/>
                <a:buSzTx/>
                <a:buFontTx/>
                <a:buNone/>
                <a:tabLst/>
              </a:pPr>
              <a:endParaRPr kumimoji="0" lang="en-US" sz="4267" b="0" i="0" u="none" strike="noStrike" cap="none" normalizeH="0" baseline="0" dirty="0">
                <a:ln>
                  <a:noFill/>
                </a:ln>
                <a:solidFill>
                  <a:schemeClr val="bg1"/>
                </a:solidFill>
                <a:effectLst/>
                <a:latin typeface="Arial" pitchFamily="-110" charset="0"/>
                <a:ea typeface="ヒラギノ角ゴ ProN W3" pitchFamily="-110" charset="-128"/>
                <a:cs typeface="ヒラギノ角ゴ ProN W3" pitchFamily="-110" charset="-128"/>
                <a:sym typeface="Arial" pitchFamily="-110" charset="0"/>
              </a:endParaRPr>
            </a:p>
          </p:txBody>
        </p:sp>
        <p:sp>
          <p:nvSpPr>
            <p:cNvPr id="24" name="Rectangle 23"/>
            <p:cNvSpPr/>
            <p:nvPr userDrawn="1"/>
          </p:nvSpPr>
          <p:spPr bwMode="auto">
            <a:xfrm>
              <a:off x="8218139" y="3998432"/>
              <a:ext cx="925861" cy="389467"/>
            </a:xfrm>
            <a:prstGeom prst="rect">
              <a:avLst/>
            </a:prstGeom>
            <a:solidFill>
              <a:schemeClr val="accent2"/>
            </a:solidFill>
            <a:ln w="12700"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1219140" rtl="0" eaLnBrk="1" fontAlgn="base" latinLnBrk="0" hangingPunct="1">
                <a:lnSpc>
                  <a:spcPct val="100000"/>
                </a:lnSpc>
                <a:spcBef>
                  <a:spcPct val="0"/>
                </a:spcBef>
                <a:spcAft>
                  <a:spcPct val="0"/>
                </a:spcAft>
                <a:buClrTx/>
                <a:buSzTx/>
                <a:buFontTx/>
                <a:buNone/>
                <a:tabLst/>
              </a:pPr>
              <a:endParaRPr kumimoji="0" lang="en-US" sz="4267" b="0" i="0" u="none" strike="noStrike" cap="none" normalizeH="0" baseline="0" dirty="0">
                <a:ln>
                  <a:noFill/>
                </a:ln>
                <a:solidFill>
                  <a:schemeClr val="bg1"/>
                </a:solidFill>
                <a:effectLst/>
                <a:latin typeface="Arial" pitchFamily="-110" charset="0"/>
                <a:ea typeface="ヒラギノ角ゴ ProN W3" pitchFamily="-110" charset="-128"/>
                <a:cs typeface="ヒラギノ角ゴ ProN W3" pitchFamily="-110" charset="-128"/>
                <a:sym typeface="Arial" pitchFamily="-110" charset="0"/>
              </a:endParaRPr>
            </a:p>
          </p:txBody>
        </p:sp>
        <p:sp>
          <p:nvSpPr>
            <p:cNvPr id="25" name="Rectangle 24"/>
            <p:cNvSpPr/>
            <p:nvPr userDrawn="1"/>
          </p:nvSpPr>
          <p:spPr bwMode="auto">
            <a:xfrm>
              <a:off x="8218139" y="4679998"/>
              <a:ext cx="925861" cy="389467"/>
            </a:xfrm>
            <a:prstGeom prst="rect">
              <a:avLst/>
            </a:prstGeom>
            <a:solidFill>
              <a:schemeClr val="accent2"/>
            </a:solidFill>
            <a:ln w="12700"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1219140" rtl="0" eaLnBrk="1" fontAlgn="base" latinLnBrk="0" hangingPunct="1">
                <a:lnSpc>
                  <a:spcPct val="100000"/>
                </a:lnSpc>
                <a:spcBef>
                  <a:spcPct val="0"/>
                </a:spcBef>
                <a:spcAft>
                  <a:spcPct val="0"/>
                </a:spcAft>
                <a:buClrTx/>
                <a:buSzTx/>
                <a:buFontTx/>
                <a:buNone/>
                <a:tabLst/>
              </a:pPr>
              <a:endParaRPr kumimoji="0" lang="en-US" sz="4267" b="0" i="0" u="none" strike="noStrike" cap="none" normalizeH="0" baseline="0" dirty="0">
                <a:ln>
                  <a:noFill/>
                </a:ln>
                <a:solidFill>
                  <a:schemeClr val="bg1"/>
                </a:solidFill>
                <a:effectLst/>
                <a:latin typeface="Arial" pitchFamily="-110" charset="0"/>
                <a:ea typeface="ヒラギノ角ゴ ProN W3" pitchFamily="-110" charset="-128"/>
                <a:cs typeface="ヒラギノ角ゴ ProN W3" pitchFamily="-110" charset="-128"/>
                <a:sym typeface="Arial" pitchFamily="-110" charset="0"/>
              </a:endParaRPr>
            </a:p>
          </p:txBody>
        </p:sp>
        <p:sp>
          <p:nvSpPr>
            <p:cNvPr id="26" name="Rectangle 25"/>
            <p:cNvSpPr/>
            <p:nvPr userDrawn="1"/>
          </p:nvSpPr>
          <p:spPr bwMode="auto">
            <a:xfrm>
              <a:off x="8218139" y="5353098"/>
              <a:ext cx="925861" cy="389467"/>
            </a:xfrm>
            <a:prstGeom prst="rect">
              <a:avLst/>
            </a:prstGeom>
            <a:solidFill>
              <a:schemeClr val="accent2"/>
            </a:solidFill>
            <a:ln w="12700"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1219140" rtl="0" eaLnBrk="1" fontAlgn="base" latinLnBrk="0" hangingPunct="1">
                <a:lnSpc>
                  <a:spcPct val="100000"/>
                </a:lnSpc>
                <a:spcBef>
                  <a:spcPct val="0"/>
                </a:spcBef>
                <a:spcAft>
                  <a:spcPct val="0"/>
                </a:spcAft>
                <a:buClrTx/>
                <a:buSzTx/>
                <a:buFontTx/>
                <a:buNone/>
                <a:tabLst/>
              </a:pPr>
              <a:endParaRPr kumimoji="0" lang="en-US" sz="4267" b="0" i="0" u="none" strike="noStrike" cap="none" normalizeH="0" baseline="0" dirty="0">
                <a:ln>
                  <a:noFill/>
                </a:ln>
                <a:solidFill>
                  <a:schemeClr val="bg1"/>
                </a:solidFill>
                <a:effectLst/>
                <a:latin typeface="Arial" pitchFamily="-110" charset="0"/>
                <a:ea typeface="ヒラギノ角ゴ ProN W3" pitchFamily="-110" charset="-128"/>
                <a:cs typeface="ヒラギノ角ゴ ProN W3" pitchFamily="-110" charset="-128"/>
                <a:sym typeface="Arial" pitchFamily="-110" charset="0"/>
              </a:endParaRPr>
            </a:p>
          </p:txBody>
        </p:sp>
        <p:sp>
          <p:nvSpPr>
            <p:cNvPr id="27" name="Rectangle 26"/>
            <p:cNvSpPr/>
            <p:nvPr userDrawn="1"/>
          </p:nvSpPr>
          <p:spPr bwMode="auto">
            <a:xfrm>
              <a:off x="8218139" y="6035983"/>
              <a:ext cx="925861" cy="389467"/>
            </a:xfrm>
            <a:prstGeom prst="rect">
              <a:avLst/>
            </a:prstGeom>
            <a:solidFill>
              <a:schemeClr val="accent2"/>
            </a:solidFill>
            <a:ln w="12700"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1219140" rtl="0" eaLnBrk="1" fontAlgn="base" latinLnBrk="0" hangingPunct="1">
                <a:lnSpc>
                  <a:spcPct val="100000"/>
                </a:lnSpc>
                <a:spcBef>
                  <a:spcPct val="0"/>
                </a:spcBef>
                <a:spcAft>
                  <a:spcPct val="0"/>
                </a:spcAft>
                <a:buClrTx/>
                <a:buSzTx/>
                <a:buFontTx/>
                <a:buNone/>
                <a:tabLst/>
              </a:pPr>
              <a:endParaRPr kumimoji="0" lang="en-US" sz="4267" b="0" i="0" u="none" strike="noStrike" cap="none" normalizeH="0" baseline="0" dirty="0">
                <a:ln>
                  <a:noFill/>
                </a:ln>
                <a:solidFill>
                  <a:schemeClr val="bg1"/>
                </a:solidFill>
                <a:effectLst/>
                <a:latin typeface="Arial" pitchFamily="-110" charset="0"/>
                <a:ea typeface="ヒラギノ角ゴ ProN W3" pitchFamily="-110" charset="-128"/>
                <a:cs typeface="ヒラギノ角ゴ ProN W3" pitchFamily="-110" charset="-128"/>
                <a:sym typeface="Arial" pitchFamily="-110" charset="0"/>
              </a:endParaRPr>
            </a:p>
          </p:txBody>
        </p:sp>
      </p:grpSp>
      <p:sp>
        <p:nvSpPr>
          <p:cNvPr id="36" name="Text Placeholder 5"/>
          <p:cNvSpPr>
            <a:spLocks noGrp="1"/>
          </p:cNvSpPr>
          <p:nvPr>
            <p:ph type="body" sz="quarter" idx="13"/>
          </p:nvPr>
        </p:nvSpPr>
        <p:spPr>
          <a:xfrm>
            <a:off x="515824" y="4256932"/>
            <a:ext cx="5878221" cy="740569"/>
          </a:xfrm>
        </p:spPr>
        <p:txBody>
          <a:bodyPr/>
          <a:lstStyle>
            <a:lvl1pPr marL="0" indent="0">
              <a:spcBef>
                <a:spcPts val="0"/>
              </a:spcBef>
              <a:buNone/>
              <a:defRPr sz="3333" baseline="0">
                <a:solidFill>
                  <a:schemeClr val="accent1"/>
                </a:solidFill>
              </a:defRPr>
            </a:lvl1pPr>
            <a:lvl2pPr marL="0" indent="0">
              <a:spcBef>
                <a:spcPts val="0"/>
              </a:spcBef>
              <a:buNone/>
              <a:defRPr/>
            </a:lvl2pPr>
            <a:lvl3pPr marL="0" indent="0">
              <a:spcBef>
                <a:spcPts val="0"/>
              </a:spcBef>
              <a:buNone/>
              <a:defRPr/>
            </a:lvl3pPr>
            <a:lvl4pPr marL="0" indent="0">
              <a:spcBef>
                <a:spcPts val="0"/>
              </a:spcBef>
              <a:buNone/>
              <a:defRPr/>
            </a:lvl4pPr>
            <a:lvl5pPr marL="0" indent="0">
              <a:spcBef>
                <a:spcPts val="0"/>
              </a:spcBef>
              <a:buNone/>
              <a:defRPr/>
            </a:lvl5pPr>
          </a:lstStyle>
          <a:p>
            <a:pPr lvl="0"/>
            <a:r>
              <a:rPr lang="en-US" dirty="0"/>
              <a:t>Click to edit Master text styles</a:t>
            </a:r>
          </a:p>
        </p:txBody>
      </p:sp>
      <p:sp>
        <p:nvSpPr>
          <p:cNvPr id="39" name="Title 1"/>
          <p:cNvSpPr>
            <a:spLocks noGrp="1"/>
          </p:cNvSpPr>
          <p:nvPr>
            <p:ph type="title"/>
          </p:nvPr>
        </p:nvSpPr>
        <p:spPr>
          <a:xfrm>
            <a:off x="515826" y="2139997"/>
            <a:ext cx="9439417" cy="1883835"/>
          </a:xfrm>
          <a:prstGeom prst="rect">
            <a:avLst/>
          </a:prstGeom>
          <a:noFill/>
          <a:ln w="12700">
            <a:noFill/>
            <a:miter lim="800000"/>
            <a:headEnd/>
            <a:tailEnd/>
          </a:ln>
        </p:spPr>
        <p:txBody>
          <a:bodyPr vert="horz" wrap="square" lIns="0" tIns="0" rIns="0" bIns="0" numCol="1" anchor="t" anchorCtr="0" compatLnSpc="1">
            <a:prstTxWarp prst="textNoShape">
              <a:avLst/>
            </a:prstTxWarp>
            <a:noAutofit/>
          </a:bodyPr>
          <a:lstStyle>
            <a:lvl1pPr marL="0" indent="0" algn="l" rtl="0" eaLnBrk="0" fontAlgn="base" hangingPunct="0">
              <a:lnSpc>
                <a:spcPct val="90000"/>
              </a:lnSpc>
              <a:spcBef>
                <a:spcPts val="0"/>
              </a:spcBef>
              <a:spcAft>
                <a:spcPct val="0"/>
              </a:spcAft>
              <a:buClr>
                <a:schemeClr val="tx1"/>
              </a:buClr>
              <a:buSzPct val="100000"/>
              <a:buFont typeface="Arial" charset="0"/>
              <a:buNone/>
              <a:defRPr kumimoji="0" lang="en-US" sz="6667" b="0" i="0" u="none" strike="noStrike" kern="0" cap="none" spc="0" normalizeH="0" baseline="0" noProof="0" dirty="0">
                <a:ln>
                  <a:noFill/>
                </a:ln>
                <a:solidFill>
                  <a:schemeClr val="accent3"/>
                </a:solidFill>
                <a:effectLst/>
                <a:uLnTx/>
                <a:uFillTx/>
                <a:latin typeface="Georgia" pitchFamily="-65" charset="0"/>
                <a:ea typeface="Arial Unicode MS" pitchFamily="-65" charset="0"/>
                <a:cs typeface="Arial Unicode MS" pitchFamily="-65" charset="0"/>
                <a:sym typeface="Arial" pitchFamily="-65" charset="0"/>
              </a:defRPr>
            </a:lvl1pPr>
          </a:lstStyle>
          <a:p>
            <a:pPr marL="0" marR="0" lvl="0" indent="0" algn="l" defTabSz="853397" rtl="0" eaLnBrk="1" fontAlgn="auto" latinLnBrk="0" hangingPunct="1">
              <a:lnSpc>
                <a:spcPct val="100000"/>
              </a:lnSpc>
              <a:spcBef>
                <a:spcPts val="0"/>
              </a:spcBef>
              <a:spcAft>
                <a:spcPts val="0"/>
              </a:spcAft>
              <a:buClrTx/>
              <a:buSzTx/>
              <a:buFontTx/>
              <a:buNone/>
              <a:tabLst/>
              <a:defRPr/>
            </a:pPr>
            <a:r>
              <a:rPr lang="en-US" dirty="0"/>
              <a:t>Click to edit Master title style</a:t>
            </a:r>
          </a:p>
        </p:txBody>
      </p:sp>
      <p:sp>
        <p:nvSpPr>
          <p:cNvPr id="28" name="Rectangle 27"/>
          <p:cNvSpPr/>
          <p:nvPr userDrawn="1"/>
        </p:nvSpPr>
        <p:spPr bwMode="auto">
          <a:xfrm>
            <a:off x="459561" y="6361463"/>
            <a:ext cx="3648219" cy="419100"/>
          </a:xfrm>
          <a:prstGeom prst="rect">
            <a:avLst/>
          </a:prstGeom>
          <a:solidFill>
            <a:schemeClr val="bg1"/>
          </a:solidFill>
          <a:ln w="12700" cap="flat" cmpd="sng" algn="ctr">
            <a:noFill/>
            <a:prstDash val="solid"/>
            <a:round/>
            <a:headEnd type="none" w="med" len="med"/>
            <a:tailEnd type="none" w="med" len="med"/>
          </a:ln>
          <a:effectLst/>
        </p:spPr>
        <p:txBody>
          <a:bodyPr vert="horz" wrap="square" lIns="121920" tIns="60960" rIns="121920" bIns="60960" numCol="1" rtlCol="0" anchor="ctr" anchorCtr="0" compatLnSpc="1">
            <a:prstTxWarp prst="textNoShape">
              <a:avLst/>
            </a:prstTxWarp>
          </a:bodyPr>
          <a:lstStyle/>
          <a:p>
            <a:pPr marL="0" marR="0" indent="0" algn="ctr" defTabSz="1219140" rtl="0" eaLnBrk="1" fontAlgn="base" latinLnBrk="0" hangingPunct="1">
              <a:lnSpc>
                <a:spcPct val="100000"/>
              </a:lnSpc>
              <a:spcBef>
                <a:spcPct val="0"/>
              </a:spcBef>
              <a:spcAft>
                <a:spcPct val="0"/>
              </a:spcAft>
              <a:buClrTx/>
              <a:buSzTx/>
              <a:buFontTx/>
              <a:buNone/>
              <a:tabLst/>
            </a:pPr>
            <a:r>
              <a:rPr kumimoji="0" lang="en-US" sz="4267" b="0" i="0" u="none" strike="noStrike" cap="none" normalizeH="0" baseline="0" dirty="0">
                <a:ln>
                  <a:noFill/>
                </a:ln>
                <a:solidFill>
                  <a:schemeClr val="bg1"/>
                </a:solidFill>
                <a:effectLst/>
                <a:latin typeface="Arial" pitchFamily="-110" charset="0"/>
                <a:ea typeface="ヒラギノ角ゴ ProN W3" pitchFamily="-110" charset="-128"/>
                <a:cs typeface="ヒラギノ角ゴ ProN W3" pitchFamily="-110" charset="-128"/>
                <a:sym typeface="Arial" pitchFamily="-110" charset="0"/>
              </a:rPr>
              <a:t>v</a:t>
            </a:r>
          </a:p>
        </p:txBody>
      </p:sp>
    </p:spTree>
    <p:extLst>
      <p:ext uri="{BB962C8B-B14F-4D97-AF65-F5344CB8AC3E}">
        <p14:creationId xmlns:p14="http://schemas.microsoft.com/office/powerpoint/2010/main" val="3328833970"/>
      </p:ext>
    </p:extLst>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ivider Slide">
    <p:spTree>
      <p:nvGrpSpPr>
        <p:cNvPr id="1" name=""/>
        <p:cNvGrpSpPr/>
        <p:nvPr/>
      </p:nvGrpSpPr>
      <p:grpSpPr>
        <a:xfrm>
          <a:off x="0" y="0"/>
          <a:ext cx="0" cy="0"/>
          <a:chOff x="0" y="0"/>
          <a:chExt cx="0" cy="0"/>
        </a:xfrm>
      </p:grpSpPr>
      <p:grpSp>
        <p:nvGrpSpPr>
          <p:cNvPr id="17" name="Group 16"/>
          <p:cNvGrpSpPr/>
          <p:nvPr userDrawn="1"/>
        </p:nvGrpSpPr>
        <p:grpSpPr>
          <a:xfrm>
            <a:off x="10957521" y="0"/>
            <a:ext cx="1234481" cy="6425451"/>
            <a:chOff x="8218139" y="0"/>
            <a:chExt cx="925861" cy="6425450"/>
          </a:xfrm>
        </p:grpSpPr>
        <p:sp>
          <p:nvSpPr>
            <p:cNvPr id="18" name="Rectangle 17"/>
            <p:cNvSpPr/>
            <p:nvPr userDrawn="1"/>
          </p:nvSpPr>
          <p:spPr bwMode="auto">
            <a:xfrm>
              <a:off x="8218139" y="0"/>
              <a:ext cx="925861" cy="389467"/>
            </a:xfrm>
            <a:prstGeom prst="rect">
              <a:avLst/>
            </a:prstGeom>
            <a:solidFill>
              <a:schemeClr val="accent2"/>
            </a:solidFill>
            <a:ln w="12700"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1219170" rtl="0" eaLnBrk="1" fontAlgn="base" latinLnBrk="0" hangingPunct="1">
                <a:lnSpc>
                  <a:spcPct val="100000"/>
                </a:lnSpc>
                <a:spcBef>
                  <a:spcPct val="0"/>
                </a:spcBef>
                <a:spcAft>
                  <a:spcPct val="0"/>
                </a:spcAft>
                <a:buClrTx/>
                <a:buSzTx/>
                <a:buFontTx/>
                <a:buNone/>
                <a:tabLst/>
              </a:pPr>
              <a:endParaRPr kumimoji="0" lang="en-US" sz="4267" b="0" i="0" u="none" strike="noStrike" cap="none" normalizeH="0" baseline="0" dirty="0">
                <a:ln>
                  <a:noFill/>
                </a:ln>
                <a:solidFill>
                  <a:schemeClr val="bg1"/>
                </a:solidFill>
                <a:effectLst/>
                <a:latin typeface="Arial" pitchFamily="-110" charset="0"/>
                <a:ea typeface="ヒラギノ角ゴ ProN W3" pitchFamily="-110" charset="-128"/>
                <a:cs typeface="ヒラギノ角ゴ ProN W3" pitchFamily="-110" charset="-128"/>
                <a:sym typeface="Arial" pitchFamily="-110" charset="0"/>
              </a:endParaRPr>
            </a:p>
          </p:txBody>
        </p:sp>
        <p:sp>
          <p:nvSpPr>
            <p:cNvPr id="19" name="Rectangle 18"/>
            <p:cNvSpPr/>
            <p:nvPr userDrawn="1"/>
          </p:nvSpPr>
          <p:spPr bwMode="auto">
            <a:xfrm>
              <a:off x="8218139" y="651933"/>
              <a:ext cx="925861" cy="389467"/>
            </a:xfrm>
            <a:prstGeom prst="rect">
              <a:avLst/>
            </a:prstGeom>
            <a:solidFill>
              <a:schemeClr val="accent2"/>
            </a:solidFill>
            <a:ln w="12700"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1219170" rtl="0" eaLnBrk="1" fontAlgn="base" latinLnBrk="0" hangingPunct="1">
                <a:lnSpc>
                  <a:spcPct val="100000"/>
                </a:lnSpc>
                <a:spcBef>
                  <a:spcPct val="0"/>
                </a:spcBef>
                <a:spcAft>
                  <a:spcPct val="0"/>
                </a:spcAft>
                <a:buClrTx/>
                <a:buSzTx/>
                <a:buFontTx/>
                <a:buNone/>
                <a:tabLst/>
              </a:pPr>
              <a:endParaRPr kumimoji="0" lang="en-US" sz="4267" b="0" i="0" u="none" strike="noStrike" cap="none" normalizeH="0" baseline="0" dirty="0">
                <a:ln>
                  <a:noFill/>
                </a:ln>
                <a:solidFill>
                  <a:schemeClr val="bg1"/>
                </a:solidFill>
                <a:effectLst/>
                <a:latin typeface="Arial" pitchFamily="-110" charset="0"/>
                <a:ea typeface="ヒラギノ角ゴ ProN W3" pitchFamily="-110" charset="-128"/>
                <a:cs typeface="ヒラギノ角ゴ ProN W3" pitchFamily="-110" charset="-128"/>
                <a:sym typeface="Arial" pitchFamily="-110" charset="0"/>
              </a:endParaRPr>
            </a:p>
          </p:txBody>
        </p:sp>
        <p:sp>
          <p:nvSpPr>
            <p:cNvPr id="20" name="Rectangle 19"/>
            <p:cNvSpPr/>
            <p:nvPr userDrawn="1"/>
          </p:nvSpPr>
          <p:spPr bwMode="auto">
            <a:xfrm>
              <a:off x="8218139" y="1308100"/>
              <a:ext cx="925861" cy="389467"/>
            </a:xfrm>
            <a:prstGeom prst="rect">
              <a:avLst/>
            </a:prstGeom>
            <a:solidFill>
              <a:schemeClr val="accent2"/>
            </a:solidFill>
            <a:ln w="12700"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1219170" rtl="0" eaLnBrk="1" fontAlgn="base" latinLnBrk="0" hangingPunct="1">
                <a:lnSpc>
                  <a:spcPct val="100000"/>
                </a:lnSpc>
                <a:spcBef>
                  <a:spcPct val="0"/>
                </a:spcBef>
                <a:spcAft>
                  <a:spcPct val="0"/>
                </a:spcAft>
                <a:buClrTx/>
                <a:buSzTx/>
                <a:buFontTx/>
                <a:buNone/>
                <a:tabLst/>
              </a:pPr>
              <a:endParaRPr kumimoji="0" lang="en-US" sz="4267" b="0" i="0" u="none" strike="noStrike" cap="none" normalizeH="0" baseline="0" dirty="0">
                <a:ln>
                  <a:noFill/>
                </a:ln>
                <a:solidFill>
                  <a:schemeClr val="bg1"/>
                </a:solidFill>
                <a:effectLst/>
                <a:latin typeface="Arial" pitchFamily="-110" charset="0"/>
                <a:ea typeface="ヒラギノ角ゴ ProN W3" pitchFamily="-110" charset="-128"/>
                <a:cs typeface="ヒラギノ角ゴ ProN W3" pitchFamily="-110" charset="-128"/>
                <a:sym typeface="Arial" pitchFamily="-110" charset="0"/>
              </a:endParaRPr>
            </a:p>
          </p:txBody>
        </p:sp>
        <p:sp>
          <p:nvSpPr>
            <p:cNvPr id="21" name="Rectangle 20"/>
            <p:cNvSpPr/>
            <p:nvPr userDrawn="1"/>
          </p:nvSpPr>
          <p:spPr bwMode="auto">
            <a:xfrm>
              <a:off x="8218139" y="1955800"/>
              <a:ext cx="925861" cy="389467"/>
            </a:xfrm>
            <a:prstGeom prst="rect">
              <a:avLst/>
            </a:prstGeom>
            <a:solidFill>
              <a:schemeClr val="accent2"/>
            </a:solidFill>
            <a:ln w="12700"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1219170" rtl="0" eaLnBrk="1" fontAlgn="base" latinLnBrk="0" hangingPunct="1">
                <a:lnSpc>
                  <a:spcPct val="100000"/>
                </a:lnSpc>
                <a:spcBef>
                  <a:spcPct val="0"/>
                </a:spcBef>
                <a:spcAft>
                  <a:spcPct val="0"/>
                </a:spcAft>
                <a:buClrTx/>
                <a:buSzTx/>
                <a:buFontTx/>
                <a:buNone/>
                <a:tabLst/>
              </a:pPr>
              <a:endParaRPr kumimoji="0" lang="en-US" sz="4267" b="0" i="0" u="none" strike="noStrike" cap="none" normalizeH="0" baseline="0" dirty="0">
                <a:ln>
                  <a:noFill/>
                </a:ln>
                <a:solidFill>
                  <a:schemeClr val="bg1"/>
                </a:solidFill>
                <a:effectLst/>
                <a:latin typeface="Arial" pitchFamily="-110" charset="0"/>
                <a:ea typeface="ヒラギノ角ゴ ProN W3" pitchFamily="-110" charset="-128"/>
                <a:cs typeface="ヒラギノ角ゴ ProN W3" pitchFamily="-110" charset="-128"/>
                <a:sym typeface="Arial" pitchFamily="-110" charset="0"/>
              </a:endParaRPr>
            </a:p>
          </p:txBody>
        </p:sp>
        <p:sp>
          <p:nvSpPr>
            <p:cNvPr id="22" name="Rectangle 21"/>
            <p:cNvSpPr/>
            <p:nvPr userDrawn="1"/>
          </p:nvSpPr>
          <p:spPr bwMode="auto">
            <a:xfrm>
              <a:off x="8218139" y="2609898"/>
              <a:ext cx="925861" cy="389467"/>
            </a:xfrm>
            <a:prstGeom prst="rect">
              <a:avLst/>
            </a:prstGeom>
            <a:solidFill>
              <a:schemeClr val="accent2"/>
            </a:solidFill>
            <a:ln w="12700"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1219170" rtl="0" eaLnBrk="1" fontAlgn="base" latinLnBrk="0" hangingPunct="1">
                <a:lnSpc>
                  <a:spcPct val="100000"/>
                </a:lnSpc>
                <a:spcBef>
                  <a:spcPct val="0"/>
                </a:spcBef>
                <a:spcAft>
                  <a:spcPct val="0"/>
                </a:spcAft>
                <a:buClrTx/>
                <a:buSzTx/>
                <a:buFontTx/>
                <a:buNone/>
                <a:tabLst/>
              </a:pPr>
              <a:endParaRPr kumimoji="0" lang="en-US" sz="4267" b="0" i="0" u="none" strike="noStrike" cap="none" normalizeH="0" baseline="0" dirty="0">
                <a:ln>
                  <a:noFill/>
                </a:ln>
                <a:solidFill>
                  <a:schemeClr val="bg1"/>
                </a:solidFill>
                <a:effectLst/>
                <a:latin typeface="Arial" pitchFamily="-110" charset="0"/>
                <a:ea typeface="ヒラギノ角ゴ ProN W3" pitchFamily="-110" charset="-128"/>
                <a:cs typeface="ヒラギノ角ゴ ProN W3" pitchFamily="-110" charset="-128"/>
                <a:sym typeface="Arial" pitchFamily="-110" charset="0"/>
              </a:endParaRPr>
            </a:p>
          </p:txBody>
        </p:sp>
        <p:sp>
          <p:nvSpPr>
            <p:cNvPr id="23" name="Rectangle 22"/>
            <p:cNvSpPr/>
            <p:nvPr userDrawn="1"/>
          </p:nvSpPr>
          <p:spPr bwMode="auto">
            <a:xfrm>
              <a:off x="8218139" y="3316865"/>
              <a:ext cx="925861" cy="389467"/>
            </a:xfrm>
            <a:prstGeom prst="rect">
              <a:avLst/>
            </a:prstGeom>
            <a:solidFill>
              <a:schemeClr val="accent2"/>
            </a:solidFill>
            <a:ln w="12700"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1219170" rtl="0" eaLnBrk="1" fontAlgn="base" latinLnBrk="0" hangingPunct="1">
                <a:lnSpc>
                  <a:spcPct val="100000"/>
                </a:lnSpc>
                <a:spcBef>
                  <a:spcPct val="0"/>
                </a:spcBef>
                <a:spcAft>
                  <a:spcPct val="0"/>
                </a:spcAft>
                <a:buClrTx/>
                <a:buSzTx/>
                <a:buFontTx/>
                <a:buNone/>
                <a:tabLst/>
              </a:pPr>
              <a:endParaRPr kumimoji="0" lang="en-US" sz="4267" b="0" i="0" u="none" strike="noStrike" cap="none" normalizeH="0" baseline="0" dirty="0">
                <a:ln>
                  <a:noFill/>
                </a:ln>
                <a:solidFill>
                  <a:schemeClr val="bg1"/>
                </a:solidFill>
                <a:effectLst/>
                <a:latin typeface="Arial" pitchFamily="-110" charset="0"/>
                <a:ea typeface="ヒラギノ角ゴ ProN W3" pitchFamily="-110" charset="-128"/>
                <a:cs typeface="ヒラギノ角ゴ ProN W3" pitchFamily="-110" charset="-128"/>
                <a:sym typeface="Arial" pitchFamily="-110" charset="0"/>
              </a:endParaRPr>
            </a:p>
          </p:txBody>
        </p:sp>
        <p:sp>
          <p:nvSpPr>
            <p:cNvPr id="24" name="Rectangle 23"/>
            <p:cNvSpPr/>
            <p:nvPr userDrawn="1"/>
          </p:nvSpPr>
          <p:spPr bwMode="auto">
            <a:xfrm>
              <a:off x="8218139" y="3998432"/>
              <a:ext cx="925861" cy="389467"/>
            </a:xfrm>
            <a:prstGeom prst="rect">
              <a:avLst/>
            </a:prstGeom>
            <a:solidFill>
              <a:schemeClr val="accent2"/>
            </a:solidFill>
            <a:ln w="12700"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1219170" rtl="0" eaLnBrk="1" fontAlgn="base" latinLnBrk="0" hangingPunct="1">
                <a:lnSpc>
                  <a:spcPct val="100000"/>
                </a:lnSpc>
                <a:spcBef>
                  <a:spcPct val="0"/>
                </a:spcBef>
                <a:spcAft>
                  <a:spcPct val="0"/>
                </a:spcAft>
                <a:buClrTx/>
                <a:buSzTx/>
                <a:buFontTx/>
                <a:buNone/>
                <a:tabLst/>
              </a:pPr>
              <a:endParaRPr kumimoji="0" lang="en-US" sz="4267" b="0" i="0" u="none" strike="noStrike" cap="none" normalizeH="0" baseline="0" dirty="0">
                <a:ln>
                  <a:noFill/>
                </a:ln>
                <a:solidFill>
                  <a:schemeClr val="bg1"/>
                </a:solidFill>
                <a:effectLst/>
                <a:latin typeface="Arial" pitchFamily="-110" charset="0"/>
                <a:ea typeface="ヒラギノ角ゴ ProN W3" pitchFamily="-110" charset="-128"/>
                <a:cs typeface="ヒラギノ角ゴ ProN W3" pitchFamily="-110" charset="-128"/>
                <a:sym typeface="Arial" pitchFamily="-110" charset="0"/>
              </a:endParaRPr>
            </a:p>
          </p:txBody>
        </p:sp>
        <p:sp>
          <p:nvSpPr>
            <p:cNvPr id="25" name="Rectangle 24"/>
            <p:cNvSpPr/>
            <p:nvPr userDrawn="1"/>
          </p:nvSpPr>
          <p:spPr bwMode="auto">
            <a:xfrm>
              <a:off x="8218139" y="4679998"/>
              <a:ext cx="925861" cy="389467"/>
            </a:xfrm>
            <a:prstGeom prst="rect">
              <a:avLst/>
            </a:prstGeom>
            <a:solidFill>
              <a:schemeClr val="accent2"/>
            </a:solidFill>
            <a:ln w="12700"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1219170" rtl="0" eaLnBrk="1" fontAlgn="base" latinLnBrk="0" hangingPunct="1">
                <a:lnSpc>
                  <a:spcPct val="100000"/>
                </a:lnSpc>
                <a:spcBef>
                  <a:spcPct val="0"/>
                </a:spcBef>
                <a:spcAft>
                  <a:spcPct val="0"/>
                </a:spcAft>
                <a:buClrTx/>
                <a:buSzTx/>
                <a:buFontTx/>
                <a:buNone/>
                <a:tabLst/>
              </a:pPr>
              <a:endParaRPr kumimoji="0" lang="en-US" sz="4267" b="0" i="0" u="none" strike="noStrike" cap="none" normalizeH="0" baseline="0" dirty="0">
                <a:ln>
                  <a:noFill/>
                </a:ln>
                <a:solidFill>
                  <a:schemeClr val="bg1"/>
                </a:solidFill>
                <a:effectLst/>
                <a:latin typeface="Arial" pitchFamily="-110" charset="0"/>
                <a:ea typeface="ヒラギノ角ゴ ProN W3" pitchFamily="-110" charset="-128"/>
                <a:cs typeface="ヒラギノ角ゴ ProN W3" pitchFamily="-110" charset="-128"/>
                <a:sym typeface="Arial" pitchFamily="-110" charset="0"/>
              </a:endParaRPr>
            </a:p>
          </p:txBody>
        </p:sp>
        <p:sp>
          <p:nvSpPr>
            <p:cNvPr id="26" name="Rectangle 25"/>
            <p:cNvSpPr/>
            <p:nvPr userDrawn="1"/>
          </p:nvSpPr>
          <p:spPr bwMode="auto">
            <a:xfrm>
              <a:off x="8218139" y="5353098"/>
              <a:ext cx="925861" cy="389467"/>
            </a:xfrm>
            <a:prstGeom prst="rect">
              <a:avLst/>
            </a:prstGeom>
            <a:solidFill>
              <a:schemeClr val="accent2"/>
            </a:solidFill>
            <a:ln w="12700"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1219170" rtl="0" eaLnBrk="1" fontAlgn="base" latinLnBrk="0" hangingPunct="1">
                <a:lnSpc>
                  <a:spcPct val="100000"/>
                </a:lnSpc>
                <a:spcBef>
                  <a:spcPct val="0"/>
                </a:spcBef>
                <a:spcAft>
                  <a:spcPct val="0"/>
                </a:spcAft>
                <a:buClrTx/>
                <a:buSzTx/>
                <a:buFontTx/>
                <a:buNone/>
                <a:tabLst/>
              </a:pPr>
              <a:endParaRPr kumimoji="0" lang="en-US" sz="4267" b="0" i="0" u="none" strike="noStrike" cap="none" normalizeH="0" baseline="0" dirty="0">
                <a:ln>
                  <a:noFill/>
                </a:ln>
                <a:solidFill>
                  <a:schemeClr val="bg1"/>
                </a:solidFill>
                <a:effectLst/>
                <a:latin typeface="Arial" pitchFamily="-110" charset="0"/>
                <a:ea typeface="ヒラギノ角ゴ ProN W3" pitchFamily="-110" charset="-128"/>
                <a:cs typeface="ヒラギノ角ゴ ProN W3" pitchFamily="-110" charset="-128"/>
                <a:sym typeface="Arial" pitchFamily="-110" charset="0"/>
              </a:endParaRPr>
            </a:p>
          </p:txBody>
        </p:sp>
        <p:sp>
          <p:nvSpPr>
            <p:cNvPr id="27" name="Rectangle 26"/>
            <p:cNvSpPr/>
            <p:nvPr userDrawn="1"/>
          </p:nvSpPr>
          <p:spPr bwMode="auto">
            <a:xfrm>
              <a:off x="8218139" y="6035983"/>
              <a:ext cx="925861" cy="389467"/>
            </a:xfrm>
            <a:prstGeom prst="rect">
              <a:avLst/>
            </a:prstGeom>
            <a:solidFill>
              <a:schemeClr val="accent2"/>
            </a:solidFill>
            <a:ln w="12700"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1219170" rtl="0" eaLnBrk="1" fontAlgn="base" latinLnBrk="0" hangingPunct="1">
                <a:lnSpc>
                  <a:spcPct val="100000"/>
                </a:lnSpc>
                <a:spcBef>
                  <a:spcPct val="0"/>
                </a:spcBef>
                <a:spcAft>
                  <a:spcPct val="0"/>
                </a:spcAft>
                <a:buClrTx/>
                <a:buSzTx/>
                <a:buFontTx/>
                <a:buNone/>
                <a:tabLst/>
              </a:pPr>
              <a:endParaRPr kumimoji="0" lang="en-US" sz="4267" b="0" i="0" u="none" strike="noStrike" cap="none" normalizeH="0" baseline="0" dirty="0">
                <a:ln>
                  <a:noFill/>
                </a:ln>
                <a:solidFill>
                  <a:schemeClr val="bg1"/>
                </a:solidFill>
                <a:effectLst/>
                <a:latin typeface="Arial" pitchFamily="-110" charset="0"/>
                <a:ea typeface="ヒラギノ角ゴ ProN W3" pitchFamily="-110" charset="-128"/>
                <a:cs typeface="ヒラギノ角ゴ ProN W3" pitchFamily="-110" charset="-128"/>
                <a:sym typeface="Arial" pitchFamily="-110" charset="0"/>
              </a:endParaRPr>
            </a:p>
          </p:txBody>
        </p:sp>
      </p:grpSp>
      <p:sp>
        <p:nvSpPr>
          <p:cNvPr id="16" name="Picture Placeholder 3"/>
          <p:cNvSpPr>
            <a:spLocks noGrp="1"/>
          </p:cNvSpPr>
          <p:nvPr>
            <p:ph type="pic" sz="quarter" idx="18" hasCustomPrompt="1"/>
          </p:nvPr>
        </p:nvSpPr>
        <p:spPr>
          <a:xfrm>
            <a:off x="7084486" y="1"/>
            <a:ext cx="4514849" cy="6032500"/>
          </a:xfrm>
          <a:solidFill>
            <a:schemeClr val="bg1">
              <a:lumMod val="50000"/>
            </a:schemeClr>
          </a:solidFill>
        </p:spPr>
        <p:txBody>
          <a:bodyPr anchor="ctr" anchorCtr="0"/>
          <a:lstStyle>
            <a:lvl1pPr marL="0" indent="0" algn="ctr">
              <a:buNone/>
              <a:defRPr sz="2667">
                <a:solidFill>
                  <a:srgbClr val="FFFFFF"/>
                </a:solidFill>
              </a:defRPr>
            </a:lvl1pPr>
          </a:lstStyle>
          <a:p>
            <a:r>
              <a:rPr lang="en-US" dirty="0"/>
              <a:t>Insert Picture Here</a:t>
            </a:r>
          </a:p>
        </p:txBody>
      </p:sp>
      <p:sp>
        <p:nvSpPr>
          <p:cNvPr id="28" name="Title 1"/>
          <p:cNvSpPr>
            <a:spLocks noGrp="1"/>
          </p:cNvSpPr>
          <p:nvPr>
            <p:ph type="title"/>
          </p:nvPr>
        </p:nvSpPr>
        <p:spPr>
          <a:xfrm>
            <a:off x="517383" y="565443"/>
            <a:ext cx="5878221" cy="3150696"/>
          </a:xfrm>
          <a:prstGeom prst="rect">
            <a:avLst/>
          </a:prstGeom>
          <a:noFill/>
          <a:ln w="12700">
            <a:noFill/>
            <a:miter lim="800000"/>
            <a:headEnd/>
            <a:tailEnd/>
          </a:ln>
        </p:spPr>
        <p:txBody>
          <a:bodyPr vert="horz" wrap="square" lIns="0" tIns="0" rIns="0" bIns="0" numCol="1" anchor="t" anchorCtr="0" compatLnSpc="1">
            <a:prstTxWarp prst="textNoShape">
              <a:avLst/>
            </a:prstTxWarp>
            <a:noAutofit/>
          </a:bodyPr>
          <a:lstStyle>
            <a:lvl1pPr marL="0" indent="0" algn="l" rtl="0" eaLnBrk="0" fontAlgn="base" hangingPunct="0">
              <a:lnSpc>
                <a:spcPts val="7733"/>
              </a:lnSpc>
              <a:spcBef>
                <a:spcPts val="0"/>
              </a:spcBef>
              <a:spcAft>
                <a:spcPct val="0"/>
              </a:spcAft>
              <a:buClr>
                <a:schemeClr val="tx1"/>
              </a:buClr>
              <a:buSzPct val="100000"/>
              <a:buFont typeface="Arial" charset="0"/>
              <a:buNone/>
              <a:defRPr kumimoji="0" lang="en-US" sz="6667" b="0" i="0" u="none" strike="noStrike" kern="0" cap="none" spc="0" normalizeH="0" baseline="0" noProof="0" dirty="0">
                <a:ln>
                  <a:noFill/>
                </a:ln>
                <a:solidFill>
                  <a:schemeClr val="accent3"/>
                </a:solidFill>
                <a:effectLst/>
                <a:uLnTx/>
                <a:uFillTx/>
                <a:latin typeface="Georgia" pitchFamily="-65" charset="0"/>
                <a:ea typeface="Arial Unicode MS" pitchFamily="-65" charset="0"/>
                <a:cs typeface="Arial Unicode MS" pitchFamily="-65" charset="0"/>
                <a:sym typeface="Arial" pitchFamily="-65" charset="0"/>
              </a:defRPr>
            </a:lvl1pPr>
          </a:lstStyle>
          <a:p>
            <a:pPr marL="0" marR="0" lvl="0" indent="0" algn="l" defTabSz="853419" rtl="0" eaLnBrk="1" fontAlgn="auto" latinLnBrk="0" hangingPunct="1">
              <a:lnSpc>
                <a:spcPct val="100000"/>
              </a:lnSpc>
              <a:spcBef>
                <a:spcPts val="0"/>
              </a:spcBef>
              <a:spcAft>
                <a:spcPts val="0"/>
              </a:spcAft>
              <a:buClrTx/>
              <a:buSzTx/>
              <a:buFontTx/>
              <a:buNone/>
              <a:tabLst/>
              <a:defRPr/>
            </a:pPr>
            <a:r>
              <a:rPr lang="en-US" dirty="0"/>
              <a:t>Click to edit Master title style</a:t>
            </a:r>
          </a:p>
        </p:txBody>
      </p:sp>
      <p:sp>
        <p:nvSpPr>
          <p:cNvPr id="29" name="Text Placeholder 5"/>
          <p:cNvSpPr>
            <a:spLocks noGrp="1"/>
          </p:cNvSpPr>
          <p:nvPr>
            <p:ph type="body" sz="quarter" idx="10"/>
          </p:nvPr>
        </p:nvSpPr>
        <p:spPr>
          <a:xfrm>
            <a:off x="517383" y="3843838"/>
            <a:ext cx="5878221" cy="1001255"/>
          </a:xfrm>
        </p:spPr>
        <p:txBody>
          <a:bodyPr/>
          <a:lstStyle>
            <a:lvl1pPr marL="0" indent="0">
              <a:spcBef>
                <a:spcPts val="0"/>
              </a:spcBef>
              <a:buNone/>
              <a:defRPr sz="3333" baseline="0">
                <a:solidFill>
                  <a:schemeClr val="accent1"/>
                </a:solidFill>
              </a:defRPr>
            </a:lvl1pPr>
            <a:lvl2pPr marL="0" indent="0">
              <a:spcBef>
                <a:spcPts val="0"/>
              </a:spcBef>
              <a:buNone/>
              <a:defRPr/>
            </a:lvl2pPr>
            <a:lvl3pPr marL="0" indent="0">
              <a:spcBef>
                <a:spcPts val="0"/>
              </a:spcBef>
              <a:buNone/>
              <a:defRPr/>
            </a:lvl3pPr>
            <a:lvl4pPr marL="0" indent="0">
              <a:spcBef>
                <a:spcPts val="0"/>
              </a:spcBef>
              <a:buNone/>
              <a:defRPr/>
            </a:lvl4pPr>
            <a:lvl5pPr marL="0" indent="0">
              <a:spcBef>
                <a:spcPts val="0"/>
              </a:spcBef>
              <a:buNone/>
              <a:defRPr/>
            </a:lvl5pPr>
          </a:lstStyle>
          <a:p>
            <a:pPr lvl="0"/>
            <a:r>
              <a:rPr lang="en-US" dirty="0"/>
              <a:t>Click to edit Master text styles</a:t>
            </a:r>
          </a:p>
        </p:txBody>
      </p:sp>
    </p:spTree>
    <p:extLst>
      <p:ext uri="{BB962C8B-B14F-4D97-AF65-F5344CB8AC3E}">
        <p14:creationId xmlns:p14="http://schemas.microsoft.com/office/powerpoint/2010/main" val="1844675308"/>
      </p:ext>
    </p:extLst>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ivider Slide 2">
    <p:spTree>
      <p:nvGrpSpPr>
        <p:cNvPr id="1" name=""/>
        <p:cNvGrpSpPr/>
        <p:nvPr/>
      </p:nvGrpSpPr>
      <p:grpSpPr>
        <a:xfrm>
          <a:off x="0" y="0"/>
          <a:ext cx="0" cy="0"/>
          <a:chOff x="0" y="0"/>
          <a:chExt cx="0" cy="0"/>
        </a:xfrm>
      </p:grpSpPr>
      <p:grpSp>
        <p:nvGrpSpPr>
          <p:cNvPr id="17" name="Group 16"/>
          <p:cNvGrpSpPr/>
          <p:nvPr userDrawn="1"/>
        </p:nvGrpSpPr>
        <p:grpSpPr>
          <a:xfrm>
            <a:off x="10957521" y="0"/>
            <a:ext cx="1234481" cy="6425451"/>
            <a:chOff x="8218139" y="0"/>
            <a:chExt cx="925861" cy="6425450"/>
          </a:xfrm>
        </p:grpSpPr>
        <p:sp>
          <p:nvSpPr>
            <p:cNvPr id="18" name="Rectangle 17"/>
            <p:cNvSpPr/>
            <p:nvPr userDrawn="1"/>
          </p:nvSpPr>
          <p:spPr bwMode="auto">
            <a:xfrm>
              <a:off x="8218139" y="0"/>
              <a:ext cx="925861" cy="389467"/>
            </a:xfrm>
            <a:prstGeom prst="rect">
              <a:avLst/>
            </a:prstGeom>
            <a:solidFill>
              <a:schemeClr val="accent2"/>
            </a:solidFill>
            <a:ln w="12700"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1219170" rtl="0" eaLnBrk="1" fontAlgn="base" latinLnBrk="0" hangingPunct="1">
                <a:lnSpc>
                  <a:spcPct val="100000"/>
                </a:lnSpc>
                <a:spcBef>
                  <a:spcPct val="0"/>
                </a:spcBef>
                <a:spcAft>
                  <a:spcPct val="0"/>
                </a:spcAft>
                <a:buClrTx/>
                <a:buSzTx/>
                <a:buFontTx/>
                <a:buNone/>
                <a:tabLst/>
              </a:pPr>
              <a:endParaRPr kumimoji="0" lang="en-US" sz="4267" b="0" i="0" u="none" strike="noStrike" cap="none" normalizeH="0" baseline="0" dirty="0">
                <a:ln>
                  <a:noFill/>
                </a:ln>
                <a:solidFill>
                  <a:schemeClr val="bg1"/>
                </a:solidFill>
                <a:effectLst/>
                <a:latin typeface="Arial" pitchFamily="-110" charset="0"/>
                <a:ea typeface="ヒラギノ角ゴ ProN W3" pitchFamily="-110" charset="-128"/>
                <a:cs typeface="ヒラギノ角ゴ ProN W3" pitchFamily="-110" charset="-128"/>
                <a:sym typeface="Arial" pitchFamily="-110" charset="0"/>
              </a:endParaRPr>
            </a:p>
          </p:txBody>
        </p:sp>
        <p:sp>
          <p:nvSpPr>
            <p:cNvPr id="19" name="Rectangle 18"/>
            <p:cNvSpPr/>
            <p:nvPr userDrawn="1"/>
          </p:nvSpPr>
          <p:spPr bwMode="auto">
            <a:xfrm>
              <a:off x="8218139" y="651933"/>
              <a:ext cx="925861" cy="389467"/>
            </a:xfrm>
            <a:prstGeom prst="rect">
              <a:avLst/>
            </a:prstGeom>
            <a:solidFill>
              <a:schemeClr val="accent2"/>
            </a:solidFill>
            <a:ln w="12700"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1219170" rtl="0" eaLnBrk="1" fontAlgn="base" latinLnBrk="0" hangingPunct="1">
                <a:lnSpc>
                  <a:spcPct val="100000"/>
                </a:lnSpc>
                <a:spcBef>
                  <a:spcPct val="0"/>
                </a:spcBef>
                <a:spcAft>
                  <a:spcPct val="0"/>
                </a:spcAft>
                <a:buClrTx/>
                <a:buSzTx/>
                <a:buFontTx/>
                <a:buNone/>
                <a:tabLst/>
              </a:pPr>
              <a:endParaRPr kumimoji="0" lang="en-US" sz="4267" b="0" i="0" u="none" strike="noStrike" cap="none" normalizeH="0" baseline="0" dirty="0">
                <a:ln>
                  <a:noFill/>
                </a:ln>
                <a:solidFill>
                  <a:schemeClr val="bg1"/>
                </a:solidFill>
                <a:effectLst/>
                <a:latin typeface="Arial" pitchFamily="-110" charset="0"/>
                <a:ea typeface="ヒラギノ角ゴ ProN W3" pitchFamily="-110" charset="-128"/>
                <a:cs typeface="ヒラギノ角ゴ ProN W3" pitchFamily="-110" charset="-128"/>
                <a:sym typeface="Arial" pitchFamily="-110" charset="0"/>
              </a:endParaRPr>
            </a:p>
          </p:txBody>
        </p:sp>
        <p:sp>
          <p:nvSpPr>
            <p:cNvPr id="20" name="Rectangle 19"/>
            <p:cNvSpPr/>
            <p:nvPr userDrawn="1"/>
          </p:nvSpPr>
          <p:spPr bwMode="auto">
            <a:xfrm>
              <a:off x="8218139" y="1308100"/>
              <a:ext cx="925861" cy="389467"/>
            </a:xfrm>
            <a:prstGeom prst="rect">
              <a:avLst/>
            </a:prstGeom>
            <a:solidFill>
              <a:schemeClr val="accent2"/>
            </a:solidFill>
            <a:ln w="12700"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1219170" rtl="0" eaLnBrk="1" fontAlgn="base" latinLnBrk="0" hangingPunct="1">
                <a:lnSpc>
                  <a:spcPct val="100000"/>
                </a:lnSpc>
                <a:spcBef>
                  <a:spcPct val="0"/>
                </a:spcBef>
                <a:spcAft>
                  <a:spcPct val="0"/>
                </a:spcAft>
                <a:buClrTx/>
                <a:buSzTx/>
                <a:buFontTx/>
                <a:buNone/>
                <a:tabLst/>
              </a:pPr>
              <a:endParaRPr kumimoji="0" lang="en-US" sz="4267" b="0" i="0" u="none" strike="noStrike" cap="none" normalizeH="0" baseline="0" dirty="0">
                <a:ln>
                  <a:noFill/>
                </a:ln>
                <a:solidFill>
                  <a:schemeClr val="bg1"/>
                </a:solidFill>
                <a:effectLst/>
                <a:latin typeface="Arial" pitchFamily="-110" charset="0"/>
                <a:ea typeface="ヒラギノ角ゴ ProN W3" pitchFamily="-110" charset="-128"/>
                <a:cs typeface="ヒラギノ角ゴ ProN W3" pitchFamily="-110" charset="-128"/>
                <a:sym typeface="Arial" pitchFamily="-110" charset="0"/>
              </a:endParaRPr>
            </a:p>
          </p:txBody>
        </p:sp>
        <p:sp>
          <p:nvSpPr>
            <p:cNvPr id="21" name="Rectangle 20"/>
            <p:cNvSpPr/>
            <p:nvPr userDrawn="1"/>
          </p:nvSpPr>
          <p:spPr bwMode="auto">
            <a:xfrm>
              <a:off x="8218139" y="1955800"/>
              <a:ext cx="925861" cy="389467"/>
            </a:xfrm>
            <a:prstGeom prst="rect">
              <a:avLst/>
            </a:prstGeom>
            <a:solidFill>
              <a:schemeClr val="accent2"/>
            </a:solidFill>
            <a:ln w="12700"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1219170" rtl="0" eaLnBrk="1" fontAlgn="base" latinLnBrk="0" hangingPunct="1">
                <a:lnSpc>
                  <a:spcPct val="100000"/>
                </a:lnSpc>
                <a:spcBef>
                  <a:spcPct val="0"/>
                </a:spcBef>
                <a:spcAft>
                  <a:spcPct val="0"/>
                </a:spcAft>
                <a:buClrTx/>
                <a:buSzTx/>
                <a:buFontTx/>
                <a:buNone/>
                <a:tabLst/>
              </a:pPr>
              <a:endParaRPr kumimoji="0" lang="en-US" sz="4267" b="0" i="0" u="none" strike="noStrike" cap="none" normalizeH="0" baseline="0" dirty="0">
                <a:ln>
                  <a:noFill/>
                </a:ln>
                <a:solidFill>
                  <a:schemeClr val="bg1"/>
                </a:solidFill>
                <a:effectLst/>
                <a:latin typeface="Arial" pitchFamily="-110" charset="0"/>
                <a:ea typeface="ヒラギノ角ゴ ProN W3" pitchFamily="-110" charset="-128"/>
                <a:cs typeface="ヒラギノ角ゴ ProN W3" pitchFamily="-110" charset="-128"/>
                <a:sym typeface="Arial" pitchFamily="-110" charset="0"/>
              </a:endParaRPr>
            </a:p>
          </p:txBody>
        </p:sp>
        <p:sp>
          <p:nvSpPr>
            <p:cNvPr id="22" name="Rectangle 21"/>
            <p:cNvSpPr/>
            <p:nvPr userDrawn="1"/>
          </p:nvSpPr>
          <p:spPr bwMode="auto">
            <a:xfrm>
              <a:off x="8218139" y="2609898"/>
              <a:ext cx="925861" cy="389467"/>
            </a:xfrm>
            <a:prstGeom prst="rect">
              <a:avLst/>
            </a:prstGeom>
            <a:solidFill>
              <a:schemeClr val="accent2"/>
            </a:solidFill>
            <a:ln w="12700"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1219170" rtl="0" eaLnBrk="1" fontAlgn="base" latinLnBrk="0" hangingPunct="1">
                <a:lnSpc>
                  <a:spcPct val="100000"/>
                </a:lnSpc>
                <a:spcBef>
                  <a:spcPct val="0"/>
                </a:spcBef>
                <a:spcAft>
                  <a:spcPct val="0"/>
                </a:spcAft>
                <a:buClrTx/>
                <a:buSzTx/>
                <a:buFontTx/>
                <a:buNone/>
                <a:tabLst/>
              </a:pPr>
              <a:endParaRPr kumimoji="0" lang="en-US" sz="4267" b="0" i="0" u="none" strike="noStrike" cap="none" normalizeH="0" baseline="0" dirty="0">
                <a:ln>
                  <a:noFill/>
                </a:ln>
                <a:solidFill>
                  <a:schemeClr val="bg1"/>
                </a:solidFill>
                <a:effectLst/>
                <a:latin typeface="Arial" pitchFamily="-110" charset="0"/>
                <a:ea typeface="ヒラギノ角ゴ ProN W3" pitchFamily="-110" charset="-128"/>
                <a:cs typeface="ヒラギノ角ゴ ProN W3" pitchFamily="-110" charset="-128"/>
                <a:sym typeface="Arial" pitchFamily="-110" charset="0"/>
              </a:endParaRPr>
            </a:p>
          </p:txBody>
        </p:sp>
        <p:sp>
          <p:nvSpPr>
            <p:cNvPr id="23" name="Rectangle 22"/>
            <p:cNvSpPr/>
            <p:nvPr userDrawn="1"/>
          </p:nvSpPr>
          <p:spPr bwMode="auto">
            <a:xfrm>
              <a:off x="8218139" y="3316865"/>
              <a:ext cx="925861" cy="389467"/>
            </a:xfrm>
            <a:prstGeom prst="rect">
              <a:avLst/>
            </a:prstGeom>
            <a:solidFill>
              <a:schemeClr val="accent2"/>
            </a:solidFill>
            <a:ln w="12700"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1219170" rtl="0" eaLnBrk="1" fontAlgn="base" latinLnBrk="0" hangingPunct="1">
                <a:lnSpc>
                  <a:spcPct val="100000"/>
                </a:lnSpc>
                <a:spcBef>
                  <a:spcPct val="0"/>
                </a:spcBef>
                <a:spcAft>
                  <a:spcPct val="0"/>
                </a:spcAft>
                <a:buClrTx/>
                <a:buSzTx/>
                <a:buFontTx/>
                <a:buNone/>
                <a:tabLst/>
              </a:pPr>
              <a:endParaRPr kumimoji="0" lang="en-US" sz="4267" b="0" i="0" u="none" strike="noStrike" cap="none" normalizeH="0" baseline="0" dirty="0">
                <a:ln>
                  <a:noFill/>
                </a:ln>
                <a:solidFill>
                  <a:schemeClr val="bg1"/>
                </a:solidFill>
                <a:effectLst/>
                <a:latin typeface="Arial" pitchFamily="-110" charset="0"/>
                <a:ea typeface="ヒラギノ角ゴ ProN W3" pitchFamily="-110" charset="-128"/>
                <a:cs typeface="ヒラギノ角ゴ ProN W3" pitchFamily="-110" charset="-128"/>
                <a:sym typeface="Arial" pitchFamily="-110" charset="0"/>
              </a:endParaRPr>
            </a:p>
          </p:txBody>
        </p:sp>
        <p:sp>
          <p:nvSpPr>
            <p:cNvPr id="24" name="Rectangle 23"/>
            <p:cNvSpPr/>
            <p:nvPr userDrawn="1"/>
          </p:nvSpPr>
          <p:spPr bwMode="auto">
            <a:xfrm>
              <a:off x="8218139" y="3998432"/>
              <a:ext cx="925861" cy="389467"/>
            </a:xfrm>
            <a:prstGeom prst="rect">
              <a:avLst/>
            </a:prstGeom>
            <a:solidFill>
              <a:schemeClr val="accent2"/>
            </a:solidFill>
            <a:ln w="12700"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1219170" rtl="0" eaLnBrk="1" fontAlgn="base" latinLnBrk="0" hangingPunct="1">
                <a:lnSpc>
                  <a:spcPct val="100000"/>
                </a:lnSpc>
                <a:spcBef>
                  <a:spcPct val="0"/>
                </a:spcBef>
                <a:spcAft>
                  <a:spcPct val="0"/>
                </a:spcAft>
                <a:buClrTx/>
                <a:buSzTx/>
                <a:buFontTx/>
                <a:buNone/>
                <a:tabLst/>
              </a:pPr>
              <a:endParaRPr kumimoji="0" lang="en-US" sz="4267" b="0" i="0" u="none" strike="noStrike" cap="none" normalizeH="0" baseline="0" dirty="0">
                <a:ln>
                  <a:noFill/>
                </a:ln>
                <a:solidFill>
                  <a:schemeClr val="bg1"/>
                </a:solidFill>
                <a:effectLst/>
                <a:latin typeface="Arial" pitchFamily="-110" charset="0"/>
                <a:ea typeface="ヒラギノ角ゴ ProN W3" pitchFamily="-110" charset="-128"/>
                <a:cs typeface="ヒラギノ角ゴ ProN W3" pitchFamily="-110" charset="-128"/>
                <a:sym typeface="Arial" pitchFamily="-110" charset="0"/>
              </a:endParaRPr>
            </a:p>
          </p:txBody>
        </p:sp>
        <p:sp>
          <p:nvSpPr>
            <p:cNvPr id="25" name="Rectangle 24"/>
            <p:cNvSpPr/>
            <p:nvPr userDrawn="1"/>
          </p:nvSpPr>
          <p:spPr bwMode="auto">
            <a:xfrm>
              <a:off x="8218139" y="4679998"/>
              <a:ext cx="925861" cy="389467"/>
            </a:xfrm>
            <a:prstGeom prst="rect">
              <a:avLst/>
            </a:prstGeom>
            <a:solidFill>
              <a:schemeClr val="accent2"/>
            </a:solidFill>
            <a:ln w="12700"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1219170" rtl="0" eaLnBrk="1" fontAlgn="base" latinLnBrk="0" hangingPunct="1">
                <a:lnSpc>
                  <a:spcPct val="100000"/>
                </a:lnSpc>
                <a:spcBef>
                  <a:spcPct val="0"/>
                </a:spcBef>
                <a:spcAft>
                  <a:spcPct val="0"/>
                </a:spcAft>
                <a:buClrTx/>
                <a:buSzTx/>
                <a:buFontTx/>
                <a:buNone/>
                <a:tabLst/>
              </a:pPr>
              <a:endParaRPr kumimoji="0" lang="en-US" sz="4267" b="0" i="0" u="none" strike="noStrike" cap="none" normalizeH="0" baseline="0" dirty="0">
                <a:ln>
                  <a:noFill/>
                </a:ln>
                <a:solidFill>
                  <a:schemeClr val="bg1"/>
                </a:solidFill>
                <a:effectLst/>
                <a:latin typeface="Arial" pitchFamily="-110" charset="0"/>
                <a:ea typeface="ヒラギノ角ゴ ProN W3" pitchFamily="-110" charset="-128"/>
                <a:cs typeface="ヒラギノ角ゴ ProN W3" pitchFamily="-110" charset="-128"/>
                <a:sym typeface="Arial" pitchFamily="-110" charset="0"/>
              </a:endParaRPr>
            </a:p>
          </p:txBody>
        </p:sp>
        <p:sp>
          <p:nvSpPr>
            <p:cNvPr id="26" name="Rectangle 25"/>
            <p:cNvSpPr/>
            <p:nvPr userDrawn="1"/>
          </p:nvSpPr>
          <p:spPr bwMode="auto">
            <a:xfrm>
              <a:off x="8218139" y="5353098"/>
              <a:ext cx="925861" cy="389467"/>
            </a:xfrm>
            <a:prstGeom prst="rect">
              <a:avLst/>
            </a:prstGeom>
            <a:solidFill>
              <a:schemeClr val="accent2"/>
            </a:solidFill>
            <a:ln w="12700"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1219170" rtl="0" eaLnBrk="1" fontAlgn="base" latinLnBrk="0" hangingPunct="1">
                <a:lnSpc>
                  <a:spcPct val="100000"/>
                </a:lnSpc>
                <a:spcBef>
                  <a:spcPct val="0"/>
                </a:spcBef>
                <a:spcAft>
                  <a:spcPct val="0"/>
                </a:spcAft>
                <a:buClrTx/>
                <a:buSzTx/>
                <a:buFontTx/>
                <a:buNone/>
                <a:tabLst/>
              </a:pPr>
              <a:endParaRPr kumimoji="0" lang="en-US" sz="4267" b="0" i="0" u="none" strike="noStrike" cap="none" normalizeH="0" baseline="0" dirty="0">
                <a:ln>
                  <a:noFill/>
                </a:ln>
                <a:solidFill>
                  <a:schemeClr val="bg1"/>
                </a:solidFill>
                <a:effectLst/>
                <a:latin typeface="Arial" pitchFamily="-110" charset="0"/>
                <a:ea typeface="ヒラギノ角ゴ ProN W3" pitchFamily="-110" charset="-128"/>
                <a:cs typeface="ヒラギノ角ゴ ProN W3" pitchFamily="-110" charset="-128"/>
                <a:sym typeface="Arial" pitchFamily="-110" charset="0"/>
              </a:endParaRPr>
            </a:p>
          </p:txBody>
        </p:sp>
        <p:sp>
          <p:nvSpPr>
            <p:cNvPr id="27" name="Rectangle 26"/>
            <p:cNvSpPr/>
            <p:nvPr userDrawn="1"/>
          </p:nvSpPr>
          <p:spPr bwMode="auto">
            <a:xfrm>
              <a:off x="8218139" y="6035983"/>
              <a:ext cx="925861" cy="389467"/>
            </a:xfrm>
            <a:prstGeom prst="rect">
              <a:avLst/>
            </a:prstGeom>
            <a:solidFill>
              <a:schemeClr val="accent2"/>
            </a:solidFill>
            <a:ln w="12700"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1219170" rtl="0" eaLnBrk="1" fontAlgn="base" latinLnBrk="0" hangingPunct="1">
                <a:lnSpc>
                  <a:spcPct val="100000"/>
                </a:lnSpc>
                <a:spcBef>
                  <a:spcPct val="0"/>
                </a:spcBef>
                <a:spcAft>
                  <a:spcPct val="0"/>
                </a:spcAft>
                <a:buClrTx/>
                <a:buSzTx/>
                <a:buFontTx/>
                <a:buNone/>
                <a:tabLst/>
              </a:pPr>
              <a:endParaRPr kumimoji="0" lang="en-US" sz="4267" b="0" i="0" u="none" strike="noStrike" cap="none" normalizeH="0" baseline="0" dirty="0">
                <a:ln>
                  <a:noFill/>
                </a:ln>
                <a:solidFill>
                  <a:schemeClr val="bg1"/>
                </a:solidFill>
                <a:effectLst/>
                <a:latin typeface="Arial" pitchFamily="-110" charset="0"/>
                <a:ea typeface="ヒラギノ角ゴ ProN W3" pitchFamily="-110" charset="-128"/>
                <a:cs typeface="ヒラギノ角ゴ ProN W3" pitchFamily="-110" charset="-128"/>
                <a:sym typeface="Arial" pitchFamily="-110" charset="0"/>
              </a:endParaRPr>
            </a:p>
          </p:txBody>
        </p:sp>
      </p:grpSp>
      <p:sp>
        <p:nvSpPr>
          <p:cNvPr id="36" name="Text Placeholder 5"/>
          <p:cNvSpPr>
            <a:spLocks noGrp="1"/>
          </p:cNvSpPr>
          <p:nvPr>
            <p:ph type="body" sz="quarter" idx="13"/>
          </p:nvPr>
        </p:nvSpPr>
        <p:spPr>
          <a:xfrm>
            <a:off x="515824" y="4256930"/>
            <a:ext cx="5878221" cy="740569"/>
          </a:xfrm>
        </p:spPr>
        <p:txBody>
          <a:bodyPr/>
          <a:lstStyle>
            <a:lvl1pPr marL="0" indent="0">
              <a:spcBef>
                <a:spcPts val="0"/>
              </a:spcBef>
              <a:buNone/>
              <a:defRPr sz="3333" baseline="0">
                <a:solidFill>
                  <a:schemeClr val="accent1"/>
                </a:solidFill>
              </a:defRPr>
            </a:lvl1pPr>
            <a:lvl2pPr marL="0" indent="0">
              <a:spcBef>
                <a:spcPts val="0"/>
              </a:spcBef>
              <a:buNone/>
              <a:defRPr/>
            </a:lvl2pPr>
            <a:lvl3pPr marL="0" indent="0">
              <a:spcBef>
                <a:spcPts val="0"/>
              </a:spcBef>
              <a:buNone/>
              <a:defRPr/>
            </a:lvl3pPr>
            <a:lvl4pPr marL="0" indent="0">
              <a:spcBef>
                <a:spcPts val="0"/>
              </a:spcBef>
              <a:buNone/>
              <a:defRPr/>
            </a:lvl4pPr>
            <a:lvl5pPr marL="0" indent="0">
              <a:spcBef>
                <a:spcPts val="0"/>
              </a:spcBef>
              <a:buNone/>
              <a:defRPr/>
            </a:lvl5pPr>
          </a:lstStyle>
          <a:p>
            <a:pPr lvl="0"/>
            <a:r>
              <a:rPr lang="en-US" dirty="0"/>
              <a:t>Click to edit Master text styles</a:t>
            </a:r>
          </a:p>
        </p:txBody>
      </p:sp>
      <p:sp>
        <p:nvSpPr>
          <p:cNvPr id="39" name="Title 1"/>
          <p:cNvSpPr>
            <a:spLocks noGrp="1"/>
          </p:cNvSpPr>
          <p:nvPr>
            <p:ph type="title"/>
          </p:nvPr>
        </p:nvSpPr>
        <p:spPr>
          <a:xfrm>
            <a:off x="515825" y="2139997"/>
            <a:ext cx="9439417" cy="1883835"/>
          </a:xfrm>
          <a:prstGeom prst="rect">
            <a:avLst/>
          </a:prstGeom>
          <a:noFill/>
          <a:ln w="12700">
            <a:noFill/>
            <a:miter lim="800000"/>
            <a:headEnd/>
            <a:tailEnd/>
          </a:ln>
        </p:spPr>
        <p:txBody>
          <a:bodyPr vert="horz" wrap="square" lIns="0" tIns="0" rIns="0" bIns="0" numCol="1" anchor="t" anchorCtr="0" compatLnSpc="1">
            <a:prstTxWarp prst="textNoShape">
              <a:avLst/>
            </a:prstTxWarp>
            <a:noAutofit/>
          </a:bodyPr>
          <a:lstStyle>
            <a:lvl1pPr marL="0" indent="0" algn="l" rtl="0" eaLnBrk="0" fontAlgn="base" hangingPunct="0">
              <a:lnSpc>
                <a:spcPct val="90000"/>
              </a:lnSpc>
              <a:spcBef>
                <a:spcPts val="0"/>
              </a:spcBef>
              <a:spcAft>
                <a:spcPct val="0"/>
              </a:spcAft>
              <a:buClr>
                <a:schemeClr val="tx1"/>
              </a:buClr>
              <a:buSzPct val="100000"/>
              <a:buFont typeface="Arial" charset="0"/>
              <a:buNone/>
              <a:defRPr kumimoji="0" lang="en-US" sz="6667" b="0" i="0" u="none" strike="noStrike" kern="0" cap="none" spc="0" normalizeH="0" baseline="0" noProof="0" dirty="0">
                <a:ln>
                  <a:noFill/>
                </a:ln>
                <a:solidFill>
                  <a:schemeClr val="accent3"/>
                </a:solidFill>
                <a:effectLst/>
                <a:uLnTx/>
                <a:uFillTx/>
                <a:latin typeface="Georgia" pitchFamily="-65" charset="0"/>
                <a:ea typeface="Arial Unicode MS" pitchFamily="-65" charset="0"/>
                <a:cs typeface="Arial Unicode MS" pitchFamily="-65" charset="0"/>
                <a:sym typeface="Arial" pitchFamily="-65" charset="0"/>
              </a:defRPr>
            </a:lvl1pPr>
          </a:lstStyle>
          <a:p>
            <a:pPr marL="0" marR="0" lvl="0" indent="0" algn="l" defTabSz="853419" rtl="0" eaLnBrk="1" fontAlgn="auto" latinLnBrk="0" hangingPunct="1">
              <a:lnSpc>
                <a:spcPct val="100000"/>
              </a:lnSpc>
              <a:spcBef>
                <a:spcPts val="0"/>
              </a:spcBef>
              <a:spcAft>
                <a:spcPts val="0"/>
              </a:spcAft>
              <a:buClrTx/>
              <a:buSzTx/>
              <a:buFontTx/>
              <a:buNone/>
              <a:tabLst/>
              <a:defRPr/>
            </a:pPr>
            <a:r>
              <a:rPr lang="en-US" dirty="0"/>
              <a:t>Click to edit Master title style</a:t>
            </a:r>
          </a:p>
        </p:txBody>
      </p:sp>
      <p:sp>
        <p:nvSpPr>
          <p:cNvPr id="28" name="Rectangle 27"/>
          <p:cNvSpPr/>
          <p:nvPr userDrawn="1"/>
        </p:nvSpPr>
        <p:spPr bwMode="auto">
          <a:xfrm>
            <a:off x="459560" y="6361462"/>
            <a:ext cx="3648219" cy="419100"/>
          </a:xfrm>
          <a:prstGeom prst="rect">
            <a:avLst/>
          </a:prstGeom>
          <a:solidFill>
            <a:schemeClr val="bg1"/>
          </a:solidFill>
          <a:ln w="12700" cap="flat" cmpd="sng" algn="ctr">
            <a:noFill/>
            <a:prstDash val="solid"/>
            <a:round/>
            <a:headEnd type="none" w="med" len="med"/>
            <a:tailEnd type="none" w="med" len="med"/>
          </a:ln>
          <a:effectLst/>
        </p:spPr>
        <p:txBody>
          <a:bodyPr vert="horz" wrap="square" lIns="121920" tIns="60960" rIns="121920" bIns="60960" numCol="1" rtlCol="0" anchor="ctr" anchorCtr="0" compatLnSpc="1">
            <a:prstTxWarp prst="textNoShape">
              <a:avLst/>
            </a:prstTxWarp>
          </a:bodyPr>
          <a:lstStyle/>
          <a:p>
            <a:pPr marL="0" marR="0" indent="0" algn="ctr" defTabSz="1219170" rtl="0" eaLnBrk="1" fontAlgn="base" latinLnBrk="0" hangingPunct="1">
              <a:lnSpc>
                <a:spcPct val="100000"/>
              </a:lnSpc>
              <a:spcBef>
                <a:spcPct val="0"/>
              </a:spcBef>
              <a:spcAft>
                <a:spcPct val="0"/>
              </a:spcAft>
              <a:buClrTx/>
              <a:buSzTx/>
              <a:buFontTx/>
              <a:buNone/>
              <a:tabLst/>
            </a:pPr>
            <a:r>
              <a:rPr kumimoji="0" lang="en-US" sz="4267" b="0" i="0" u="none" strike="noStrike" cap="none" normalizeH="0" baseline="0" dirty="0">
                <a:ln>
                  <a:noFill/>
                </a:ln>
                <a:solidFill>
                  <a:schemeClr val="bg1"/>
                </a:solidFill>
                <a:effectLst/>
                <a:latin typeface="Arial" pitchFamily="-110" charset="0"/>
                <a:ea typeface="ヒラギノ角ゴ ProN W3" pitchFamily="-110" charset="-128"/>
                <a:cs typeface="ヒラギノ角ゴ ProN W3" pitchFamily="-110" charset="-128"/>
                <a:sym typeface="Arial" pitchFamily="-110" charset="0"/>
              </a:rPr>
              <a:t>v</a:t>
            </a:r>
          </a:p>
        </p:txBody>
      </p:sp>
    </p:spTree>
    <p:extLst>
      <p:ext uri="{BB962C8B-B14F-4D97-AF65-F5344CB8AC3E}">
        <p14:creationId xmlns:p14="http://schemas.microsoft.com/office/powerpoint/2010/main" val="891262617"/>
      </p:ext>
    </p:extLst>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 Columns Slide">
    <p:spTree>
      <p:nvGrpSpPr>
        <p:cNvPr id="1" name=""/>
        <p:cNvGrpSpPr/>
        <p:nvPr/>
      </p:nvGrpSpPr>
      <p:grpSpPr>
        <a:xfrm>
          <a:off x="0" y="0"/>
          <a:ext cx="0" cy="0"/>
          <a:chOff x="0" y="0"/>
          <a:chExt cx="0" cy="0"/>
        </a:xfrm>
      </p:grpSpPr>
      <p:sp>
        <p:nvSpPr>
          <p:cNvPr id="2" name="Title 1"/>
          <p:cNvSpPr>
            <a:spLocks noGrp="1"/>
          </p:cNvSpPr>
          <p:nvPr>
            <p:ph type="title"/>
          </p:nvPr>
        </p:nvSpPr>
        <p:spPr>
          <a:xfrm>
            <a:off x="507541" y="378458"/>
            <a:ext cx="5250548" cy="593697"/>
          </a:xfrm>
          <a:prstGeom prst="rect">
            <a:avLst/>
          </a:prstGeom>
        </p:spPr>
        <p:txBody>
          <a:bodyPr lIns="0" tIns="0" rIns="0" bIns="0"/>
          <a:lstStyle>
            <a:lvl1pPr>
              <a:defRPr baseline="0">
                <a:solidFill>
                  <a:srgbClr val="F30617"/>
                </a:solidFill>
              </a:defRPr>
            </a:lvl1pPr>
          </a:lstStyle>
          <a:p>
            <a:r>
              <a:rPr lang="en-US" dirty="0"/>
              <a:t>Click to edit Master</a:t>
            </a:r>
          </a:p>
        </p:txBody>
      </p:sp>
      <p:sp>
        <p:nvSpPr>
          <p:cNvPr id="6" name="Text Placeholder 4"/>
          <p:cNvSpPr>
            <a:spLocks noGrp="1"/>
          </p:cNvSpPr>
          <p:nvPr>
            <p:ph type="body" sz="quarter" idx="10"/>
          </p:nvPr>
        </p:nvSpPr>
        <p:spPr>
          <a:xfrm>
            <a:off x="511303" y="1001339"/>
            <a:ext cx="5250548" cy="410433"/>
          </a:xfrm>
          <a:noFill/>
          <a:ln w="12700">
            <a:noFill/>
            <a:miter lim="800000"/>
            <a:headEnd/>
            <a:tailEnd/>
          </a:ln>
        </p:spPr>
        <p:txBody>
          <a:bodyPr vert="horz" wrap="square" lIns="0" tIns="0" rIns="0" bIns="0" numCol="1" anchor="t" anchorCtr="0" compatLnSpc="1">
            <a:prstTxWarp prst="textNoShape">
              <a:avLst/>
            </a:prstTxWarp>
            <a:spAutoFit/>
          </a:bodyPr>
          <a:lstStyle>
            <a:lvl1pPr marL="0" indent="0">
              <a:buNone/>
              <a:defRPr lang="en-US" sz="2667" baseline="0" dirty="0">
                <a:solidFill>
                  <a:schemeClr val="accent1"/>
                </a:solidFill>
                <a:latin typeface="+mn-lt"/>
                <a:ea typeface="Arial Unicode MS" pitchFamily="-65" charset="0"/>
                <a:cs typeface="Arial Unicode MS" pitchFamily="-65" charset="0"/>
                <a:sym typeface="Arial" pitchFamily="-65" charset="0"/>
              </a:defRPr>
            </a:lvl1pPr>
            <a:lvl2pPr>
              <a:defRPr sz="2800"/>
            </a:lvl2pPr>
            <a:lvl3pPr>
              <a:defRPr sz="2800"/>
            </a:lvl3pPr>
            <a:lvl4pPr>
              <a:defRPr sz="2800"/>
            </a:lvl4pPr>
            <a:lvl5pPr>
              <a:defRPr sz="2800"/>
            </a:lvl5pPr>
          </a:lstStyle>
          <a:p>
            <a:pPr marL="0" lvl="0" indent="0" algn="l" rtl="0" eaLnBrk="0" fontAlgn="base" hangingPunct="0">
              <a:spcBef>
                <a:spcPts val="2800"/>
              </a:spcBef>
              <a:spcAft>
                <a:spcPct val="0"/>
              </a:spcAft>
              <a:buClr>
                <a:schemeClr val="tx1"/>
              </a:buClr>
              <a:buSzPct val="100000"/>
              <a:buFont typeface="Arial" pitchFamily="-65" charset="0"/>
              <a:buNone/>
            </a:pPr>
            <a:r>
              <a:rPr lang="en-US" dirty="0"/>
              <a:t>Click to edit Master text styles</a:t>
            </a:r>
          </a:p>
        </p:txBody>
      </p:sp>
      <p:sp>
        <p:nvSpPr>
          <p:cNvPr id="15" name="Text Placeholder 4"/>
          <p:cNvSpPr>
            <a:spLocks noGrp="1"/>
          </p:cNvSpPr>
          <p:nvPr>
            <p:ph type="body" sz="quarter" idx="12"/>
          </p:nvPr>
        </p:nvSpPr>
        <p:spPr>
          <a:xfrm>
            <a:off x="6328027" y="1001339"/>
            <a:ext cx="5250548" cy="410433"/>
          </a:xfrm>
          <a:noFill/>
          <a:ln w="12700">
            <a:noFill/>
            <a:miter lim="800000"/>
            <a:headEnd/>
            <a:tailEnd/>
          </a:ln>
        </p:spPr>
        <p:txBody>
          <a:bodyPr vert="horz" wrap="square" lIns="0" tIns="0" rIns="0" bIns="0" numCol="1" anchor="t" anchorCtr="0" compatLnSpc="1">
            <a:prstTxWarp prst="textNoShape">
              <a:avLst/>
            </a:prstTxWarp>
            <a:spAutoFit/>
          </a:bodyPr>
          <a:lstStyle>
            <a:lvl1pPr marL="0" indent="0">
              <a:buNone/>
              <a:defRPr lang="en-US" sz="2667" baseline="0" dirty="0">
                <a:solidFill>
                  <a:schemeClr val="accent1"/>
                </a:solidFill>
                <a:latin typeface="+mn-lt"/>
                <a:ea typeface="Arial Unicode MS" pitchFamily="-65" charset="0"/>
                <a:cs typeface="Arial Unicode MS" pitchFamily="-65" charset="0"/>
                <a:sym typeface="Arial" pitchFamily="-65" charset="0"/>
              </a:defRPr>
            </a:lvl1pPr>
            <a:lvl2pPr>
              <a:defRPr sz="2800"/>
            </a:lvl2pPr>
            <a:lvl3pPr>
              <a:defRPr sz="2800"/>
            </a:lvl3pPr>
            <a:lvl4pPr>
              <a:defRPr sz="2800"/>
            </a:lvl4pPr>
            <a:lvl5pPr>
              <a:defRPr sz="2800"/>
            </a:lvl5pPr>
          </a:lstStyle>
          <a:p>
            <a:pPr marL="0" lvl="0" indent="0" algn="l" rtl="0" eaLnBrk="0" fontAlgn="base" hangingPunct="0">
              <a:spcBef>
                <a:spcPts val="2800"/>
              </a:spcBef>
              <a:spcAft>
                <a:spcPct val="0"/>
              </a:spcAft>
              <a:buClr>
                <a:schemeClr val="tx1"/>
              </a:buClr>
              <a:buSzPct val="100000"/>
              <a:buFont typeface="Arial" pitchFamily="-65" charset="0"/>
              <a:buNone/>
            </a:pPr>
            <a:r>
              <a:rPr lang="en-US" dirty="0"/>
              <a:t>Click to edit Master text styles</a:t>
            </a:r>
          </a:p>
        </p:txBody>
      </p:sp>
      <p:sp>
        <p:nvSpPr>
          <p:cNvPr id="5" name="Text Placeholder 4"/>
          <p:cNvSpPr>
            <a:spLocks noGrp="1"/>
          </p:cNvSpPr>
          <p:nvPr>
            <p:ph type="body" sz="quarter" idx="14"/>
          </p:nvPr>
        </p:nvSpPr>
        <p:spPr>
          <a:xfrm>
            <a:off x="6328026" y="376317"/>
            <a:ext cx="5268383" cy="595233"/>
          </a:xfrm>
        </p:spPr>
        <p:txBody>
          <a:bodyPr/>
          <a:lstStyle>
            <a:lvl1pPr marL="0" indent="0">
              <a:buNone/>
              <a:defRPr sz="4000">
                <a:solidFill>
                  <a:srgbClr val="F30617"/>
                </a:solidFill>
                <a:latin typeface="Georgia"/>
                <a:cs typeface="Georgia"/>
              </a:defRPr>
            </a:lvl1pPr>
          </a:lstStyle>
          <a:p>
            <a:pPr lvl="0"/>
            <a:r>
              <a:rPr lang="en-US" dirty="0"/>
              <a:t>Click to edit Master</a:t>
            </a:r>
          </a:p>
        </p:txBody>
      </p:sp>
      <p:sp>
        <p:nvSpPr>
          <p:cNvPr id="18" name="Text Placeholder 16"/>
          <p:cNvSpPr>
            <a:spLocks noGrp="1"/>
          </p:cNvSpPr>
          <p:nvPr>
            <p:ph type="body" sz="quarter" idx="15"/>
          </p:nvPr>
        </p:nvSpPr>
        <p:spPr>
          <a:xfrm>
            <a:off x="501651" y="1701801"/>
            <a:ext cx="5259916" cy="438996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9" name="Text Placeholder 16"/>
          <p:cNvSpPr>
            <a:spLocks noGrp="1"/>
          </p:cNvSpPr>
          <p:nvPr>
            <p:ph type="body" sz="quarter" idx="16"/>
          </p:nvPr>
        </p:nvSpPr>
        <p:spPr>
          <a:xfrm>
            <a:off x="6326218" y="1701801"/>
            <a:ext cx="5259916" cy="438996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239985135"/>
      </p:ext>
    </p:extLst>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Half Image, Half Text Slide">
    <p:spTree>
      <p:nvGrpSpPr>
        <p:cNvPr id="1" name=""/>
        <p:cNvGrpSpPr/>
        <p:nvPr/>
      </p:nvGrpSpPr>
      <p:grpSpPr>
        <a:xfrm>
          <a:off x="0" y="0"/>
          <a:ext cx="0" cy="0"/>
          <a:chOff x="0" y="0"/>
          <a:chExt cx="0" cy="0"/>
        </a:xfrm>
      </p:grpSpPr>
      <p:sp>
        <p:nvSpPr>
          <p:cNvPr id="2" name="Title 1"/>
          <p:cNvSpPr>
            <a:spLocks noGrp="1"/>
          </p:cNvSpPr>
          <p:nvPr>
            <p:ph type="title"/>
          </p:nvPr>
        </p:nvSpPr>
        <p:spPr>
          <a:xfrm>
            <a:off x="500157" y="407835"/>
            <a:ext cx="10905536" cy="681917"/>
          </a:xfrm>
          <a:prstGeom prst="rect">
            <a:avLst/>
          </a:prstGeom>
        </p:spPr>
        <p:txBody>
          <a:bodyPr lIns="0" tIns="0" rIns="0" bIns="0"/>
          <a:lstStyle>
            <a:lvl1pPr>
              <a:lnSpc>
                <a:spcPct val="90000"/>
              </a:lnSpc>
              <a:defRPr baseline="0">
                <a:solidFill>
                  <a:schemeClr val="accent3"/>
                </a:solidFill>
              </a:defRPr>
            </a:lvl1pPr>
          </a:lstStyle>
          <a:p>
            <a:r>
              <a:rPr lang="en-US" dirty="0"/>
              <a:t>Click to edit Master title style</a:t>
            </a:r>
          </a:p>
        </p:txBody>
      </p:sp>
      <p:grpSp>
        <p:nvGrpSpPr>
          <p:cNvPr id="44" name="Group 43"/>
          <p:cNvGrpSpPr/>
          <p:nvPr userDrawn="1"/>
        </p:nvGrpSpPr>
        <p:grpSpPr>
          <a:xfrm>
            <a:off x="1" y="1638300"/>
            <a:ext cx="1536493" cy="3466643"/>
            <a:chOff x="8218139" y="2609898"/>
            <a:chExt cx="925861" cy="3815552"/>
          </a:xfrm>
        </p:grpSpPr>
        <p:sp>
          <p:nvSpPr>
            <p:cNvPr id="45" name="Rectangle 44"/>
            <p:cNvSpPr/>
            <p:nvPr userDrawn="1"/>
          </p:nvSpPr>
          <p:spPr bwMode="auto">
            <a:xfrm>
              <a:off x="8218139" y="2609898"/>
              <a:ext cx="925861" cy="389467"/>
            </a:xfrm>
            <a:prstGeom prst="rect">
              <a:avLst/>
            </a:prstGeom>
            <a:solidFill>
              <a:schemeClr val="accent2"/>
            </a:solidFill>
            <a:ln w="12700"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1219170" rtl="0" eaLnBrk="1" fontAlgn="base" latinLnBrk="0" hangingPunct="1">
                <a:lnSpc>
                  <a:spcPct val="100000"/>
                </a:lnSpc>
                <a:spcBef>
                  <a:spcPct val="0"/>
                </a:spcBef>
                <a:spcAft>
                  <a:spcPct val="0"/>
                </a:spcAft>
                <a:buClrTx/>
                <a:buSzTx/>
                <a:buFontTx/>
                <a:buNone/>
                <a:tabLst/>
              </a:pPr>
              <a:endParaRPr kumimoji="0" lang="en-US" sz="4267" b="0" i="0" u="none" strike="noStrike" cap="none" normalizeH="0" baseline="0" dirty="0">
                <a:ln>
                  <a:noFill/>
                </a:ln>
                <a:solidFill>
                  <a:schemeClr val="bg1"/>
                </a:solidFill>
                <a:effectLst/>
                <a:latin typeface="Arial" pitchFamily="-110" charset="0"/>
                <a:ea typeface="ヒラギノ角ゴ ProN W3" pitchFamily="-110" charset="-128"/>
                <a:cs typeface="ヒラギノ角ゴ ProN W3" pitchFamily="-110" charset="-128"/>
                <a:sym typeface="Arial" pitchFamily="-110" charset="0"/>
              </a:endParaRPr>
            </a:p>
          </p:txBody>
        </p:sp>
        <p:sp>
          <p:nvSpPr>
            <p:cNvPr id="46" name="Rectangle 45"/>
            <p:cNvSpPr/>
            <p:nvPr userDrawn="1"/>
          </p:nvSpPr>
          <p:spPr bwMode="auto">
            <a:xfrm>
              <a:off x="8218139" y="3316865"/>
              <a:ext cx="925861" cy="389467"/>
            </a:xfrm>
            <a:prstGeom prst="rect">
              <a:avLst/>
            </a:prstGeom>
            <a:solidFill>
              <a:schemeClr val="accent2"/>
            </a:solidFill>
            <a:ln w="12700"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1219170" rtl="0" eaLnBrk="1" fontAlgn="base" latinLnBrk="0" hangingPunct="1">
                <a:lnSpc>
                  <a:spcPct val="100000"/>
                </a:lnSpc>
                <a:spcBef>
                  <a:spcPct val="0"/>
                </a:spcBef>
                <a:spcAft>
                  <a:spcPct val="0"/>
                </a:spcAft>
                <a:buClrTx/>
                <a:buSzTx/>
                <a:buFontTx/>
                <a:buNone/>
                <a:tabLst/>
              </a:pPr>
              <a:endParaRPr kumimoji="0" lang="en-US" sz="4267" b="0" i="0" u="none" strike="noStrike" cap="none" normalizeH="0" baseline="0" dirty="0">
                <a:ln>
                  <a:noFill/>
                </a:ln>
                <a:solidFill>
                  <a:schemeClr val="bg1"/>
                </a:solidFill>
                <a:effectLst/>
                <a:latin typeface="Arial" pitchFamily="-110" charset="0"/>
                <a:ea typeface="ヒラギノ角ゴ ProN W3" pitchFamily="-110" charset="-128"/>
                <a:cs typeface="ヒラギノ角ゴ ProN W3" pitchFamily="-110" charset="-128"/>
                <a:sym typeface="Arial" pitchFamily="-110" charset="0"/>
              </a:endParaRPr>
            </a:p>
          </p:txBody>
        </p:sp>
        <p:sp>
          <p:nvSpPr>
            <p:cNvPr id="47" name="Rectangle 46"/>
            <p:cNvSpPr/>
            <p:nvPr userDrawn="1"/>
          </p:nvSpPr>
          <p:spPr bwMode="auto">
            <a:xfrm>
              <a:off x="8218139" y="3998432"/>
              <a:ext cx="925861" cy="389467"/>
            </a:xfrm>
            <a:prstGeom prst="rect">
              <a:avLst/>
            </a:prstGeom>
            <a:solidFill>
              <a:schemeClr val="accent2"/>
            </a:solidFill>
            <a:ln w="12700"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1219170" rtl="0" eaLnBrk="1" fontAlgn="base" latinLnBrk="0" hangingPunct="1">
                <a:lnSpc>
                  <a:spcPct val="100000"/>
                </a:lnSpc>
                <a:spcBef>
                  <a:spcPct val="0"/>
                </a:spcBef>
                <a:spcAft>
                  <a:spcPct val="0"/>
                </a:spcAft>
                <a:buClrTx/>
                <a:buSzTx/>
                <a:buFontTx/>
                <a:buNone/>
                <a:tabLst/>
              </a:pPr>
              <a:endParaRPr kumimoji="0" lang="en-US" sz="4267" b="0" i="0" u="none" strike="noStrike" cap="none" normalizeH="0" baseline="0" dirty="0">
                <a:ln>
                  <a:noFill/>
                </a:ln>
                <a:solidFill>
                  <a:schemeClr val="bg1"/>
                </a:solidFill>
                <a:effectLst/>
                <a:latin typeface="Arial" pitchFamily="-110" charset="0"/>
                <a:ea typeface="ヒラギノ角ゴ ProN W3" pitchFamily="-110" charset="-128"/>
                <a:cs typeface="ヒラギノ角ゴ ProN W3" pitchFamily="-110" charset="-128"/>
                <a:sym typeface="Arial" pitchFamily="-110" charset="0"/>
              </a:endParaRPr>
            </a:p>
          </p:txBody>
        </p:sp>
        <p:sp>
          <p:nvSpPr>
            <p:cNvPr id="48" name="Rectangle 47"/>
            <p:cNvSpPr/>
            <p:nvPr userDrawn="1"/>
          </p:nvSpPr>
          <p:spPr bwMode="auto">
            <a:xfrm>
              <a:off x="8218139" y="4679998"/>
              <a:ext cx="925861" cy="389467"/>
            </a:xfrm>
            <a:prstGeom prst="rect">
              <a:avLst/>
            </a:prstGeom>
            <a:solidFill>
              <a:schemeClr val="accent2"/>
            </a:solidFill>
            <a:ln w="12700"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1219170" rtl="0" eaLnBrk="1" fontAlgn="base" latinLnBrk="0" hangingPunct="1">
                <a:lnSpc>
                  <a:spcPct val="100000"/>
                </a:lnSpc>
                <a:spcBef>
                  <a:spcPct val="0"/>
                </a:spcBef>
                <a:spcAft>
                  <a:spcPct val="0"/>
                </a:spcAft>
                <a:buClrTx/>
                <a:buSzTx/>
                <a:buFontTx/>
                <a:buNone/>
                <a:tabLst/>
              </a:pPr>
              <a:endParaRPr kumimoji="0" lang="en-US" sz="4267" b="0" i="0" u="none" strike="noStrike" cap="none" normalizeH="0" baseline="0" dirty="0">
                <a:ln>
                  <a:noFill/>
                </a:ln>
                <a:solidFill>
                  <a:schemeClr val="bg1"/>
                </a:solidFill>
                <a:effectLst/>
                <a:latin typeface="Arial" pitchFamily="-110" charset="0"/>
                <a:ea typeface="ヒラギノ角ゴ ProN W3" pitchFamily="-110" charset="-128"/>
                <a:cs typeface="ヒラギノ角ゴ ProN W3" pitchFamily="-110" charset="-128"/>
                <a:sym typeface="Arial" pitchFamily="-110" charset="0"/>
              </a:endParaRPr>
            </a:p>
          </p:txBody>
        </p:sp>
        <p:sp>
          <p:nvSpPr>
            <p:cNvPr id="49" name="Rectangle 48"/>
            <p:cNvSpPr/>
            <p:nvPr userDrawn="1"/>
          </p:nvSpPr>
          <p:spPr bwMode="auto">
            <a:xfrm>
              <a:off x="8218139" y="5353098"/>
              <a:ext cx="925861" cy="389467"/>
            </a:xfrm>
            <a:prstGeom prst="rect">
              <a:avLst/>
            </a:prstGeom>
            <a:solidFill>
              <a:schemeClr val="accent2"/>
            </a:solidFill>
            <a:ln w="12700"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1219170" rtl="0" eaLnBrk="1" fontAlgn="base" latinLnBrk="0" hangingPunct="1">
                <a:lnSpc>
                  <a:spcPct val="100000"/>
                </a:lnSpc>
                <a:spcBef>
                  <a:spcPct val="0"/>
                </a:spcBef>
                <a:spcAft>
                  <a:spcPct val="0"/>
                </a:spcAft>
                <a:buClrTx/>
                <a:buSzTx/>
                <a:buFontTx/>
                <a:buNone/>
                <a:tabLst/>
              </a:pPr>
              <a:endParaRPr kumimoji="0" lang="en-US" sz="4267" b="0" i="0" u="none" strike="noStrike" cap="none" normalizeH="0" baseline="0" dirty="0">
                <a:ln>
                  <a:noFill/>
                </a:ln>
                <a:solidFill>
                  <a:schemeClr val="bg1"/>
                </a:solidFill>
                <a:effectLst/>
                <a:latin typeface="Arial" pitchFamily="-110" charset="0"/>
                <a:ea typeface="ヒラギノ角ゴ ProN W3" pitchFamily="-110" charset="-128"/>
                <a:cs typeface="ヒラギノ角ゴ ProN W3" pitchFamily="-110" charset="-128"/>
                <a:sym typeface="Arial" pitchFamily="-110" charset="0"/>
              </a:endParaRPr>
            </a:p>
          </p:txBody>
        </p:sp>
        <p:sp>
          <p:nvSpPr>
            <p:cNvPr id="50" name="Rectangle 49"/>
            <p:cNvSpPr/>
            <p:nvPr userDrawn="1"/>
          </p:nvSpPr>
          <p:spPr bwMode="auto">
            <a:xfrm>
              <a:off x="8218139" y="6035983"/>
              <a:ext cx="925861" cy="389467"/>
            </a:xfrm>
            <a:prstGeom prst="rect">
              <a:avLst/>
            </a:prstGeom>
            <a:solidFill>
              <a:schemeClr val="accent2"/>
            </a:solidFill>
            <a:ln w="12700"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1219170" rtl="0" eaLnBrk="1" fontAlgn="base" latinLnBrk="0" hangingPunct="1">
                <a:lnSpc>
                  <a:spcPct val="100000"/>
                </a:lnSpc>
                <a:spcBef>
                  <a:spcPct val="0"/>
                </a:spcBef>
                <a:spcAft>
                  <a:spcPct val="0"/>
                </a:spcAft>
                <a:buClrTx/>
                <a:buSzTx/>
                <a:buFontTx/>
                <a:buNone/>
                <a:tabLst/>
              </a:pPr>
              <a:endParaRPr kumimoji="0" lang="en-US" sz="4267" b="0" i="0" u="none" strike="noStrike" cap="none" normalizeH="0" baseline="0" dirty="0">
                <a:ln>
                  <a:noFill/>
                </a:ln>
                <a:solidFill>
                  <a:schemeClr val="bg1"/>
                </a:solidFill>
                <a:effectLst/>
                <a:latin typeface="Arial" pitchFamily="-110" charset="0"/>
                <a:ea typeface="ヒラギノ角ゴ ProN W3" pitchFamily="-110" charset="-128"/>
                <a:cs typeface="ヒラギノ角ゴ ProN W3" pitchFamily="-110" charset="-128"/>
                <a:sym typeface="Arial" pitchFamily="-110" charset="0"/>
              </a:endParaRPr>
            </a:p>
          </p:txBody>
        </p:sp>
      </p:grpSp>
      <p:sp>
        <p:nvSpPr>
          <p:cNvPr id="15" name="Content Placeholder 3"/>
          <p:cNvSpPr>
            <a:spLocks noGrp="1"/>
          </p:cNvSpPr>
          <p:nvPr>
            <p:ph sz="quarter" idx="11" hasCustomPrompt="1"/>
          </p:nvPr>
        </p:nvSpPr>
        <p:spPr>
          <a:xfrm>
            <a:off x="506431" y="1481139"/>
            <a:ext cx="5503333" cy="3838575"/>
          </a:xfrm>
          <a:solidFill>
            <a:schemeClr val="bg1">
              <a:lumMod val="50000"/>
            </a:schemeClr>
          </a:solidFill>
        </p:spPr>
        <p:txBody>
          <a:bodyPr anchor="ctr" anchorCtr="0"/>
          <a:lstStyle>
            <a:lvl1pPr marL="0" indent="0" algn="ctr">
              <a:buNone/>
              <a:defRPr sz="2667" b="0">
                <a:solidFill>
                  <a:srgbClr val="FFFFFF"/>
                </a:solidFill>
              </a:defRPr>
            </a:lvl1pPr>
          </a:lstStyle>
          <a:p>
            <a:pPr lvl="0"/>
            <a:r>
              <a:rPr lang="en-US" dirty="0"/>
              <a:t>Insert Picture Here</a:t>
            </a:r>
          </a:p>
        </p:txBody>
      </p:sp>
      <p:sp>
        <p:nvSpPr>
          <p:cNvPr id="16" name="Text Placeholder 6"/>
          <p:cNvSpPr>
            <a:spLocks noGrp="1"/>
          </p:cNvSpPr>
          <p:nvPr>
            <p:ph type="body" sz="quarter" idx="12"/>
          </p:nvPr>
        </p:nvSpPr>
        <p:spPr>
          <a:xfrm>
            <a:off x="6506634" y="1473201"/>
            <a:ext cx="5094817" cy="385868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006198299"/>
      </p:ext>
    </p:extLst>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Half Image, Half Text Slide 2">
    <p:spTree>
      <p:nvGrpSpPr>
        <p:cNvPr id="1" name=""/>
        <p:cNvGrpSpPr/>
        <p:nvPr/>
      </p:nvGrpSpPr>
      <p:grpSpPr>
        <a:xfrm>
          <a:off x="0" y="0"/>
          <a:ext cx="0" cy="0"/>
          <a:chOff x="0" y="0"/>
          <a:chExt cx="0" cy="0"/>
        </a:xfrm>
      </p:grpSpPr>
      <p:sp>
        <p:nvSpPr>
          <p:cNvPr id="2" name="Title 1"/>
          <p:cNvSpPr>
            <a:spLocks noGrp="1"/>
          </p:cNvSpPr>
          <p:nvPr>
            <p:ph type="title"/>
          </p:nvPr>
        </p:nvSpPr>
        <p:spPr>
          <a:xfrm>
            <a:off x="6142368" y="539304"/>
            <a:ext cx="5444264" cy="1384995"/>
          </a:xfrm>
          <a:prstGeom prst="rect">
            <a:avLst/>
          </a:prstGeom>
        </p:spPr>
        <p:txBody>
          <a:bodyPr lIns="0" tIns="0" rIns="0" bIns="0"/>
          <a:lstStyle>
            <a:lvl1pPr>
              <a:lnSpc>
                <a:spcPct val="90000"/>
              </a:lnSpc>
              <a:defRPr baseline="0">
                <a:solidFill>
                  <a:schemeClr val="accent3"/>
                </a:solidFill>
              </a:defRPr>
            </a:lvl1pPr>
          </a:lstStyle>
          <a:p>
            <a:r>
              <a:rPr lang="en-US" dirty="0"/>
              <a:t>Click to edit Master title style</a:t>
            </a:r>
          </a:p>
        </p:txBody>
      </p:sp>
      <p:grpSp>
        <p:nvGrpSpPr>
          <p:cNvPr id="30" name="Group 29"/>
          <p:cNvGrpSpPr/>
          <p:nvPr userDrawn="1"/>
        </p:nvGrpSpPr>
        <p:grpSpPr>
          <a:xfrm>
            <a:off x="3" y="2"/>
            <a:ext cx="1458099" cy="6124575"/>
            <a:chOff x="8218139" y="0"/>
            <a:chExt cx="925861" cy="6425450"/>
          </a:xfrm>
        </p:grpSpPr>
        <p:sp>
          <p:nvSpPr>
            <p:cNvPr id="31" name="Rectangle 30"/>
            <p:cNvSpPr/>
            <p:nvPr userDrawn="1"/>
          </p:nvSpPr>
          <p:spPr bwMode="auto">
            <a:xfrm>
              <a:off x="8218139" y="0"/>
              <a:ext cx="925861" cy="389467"/>
            </a:xfrm>
            <a:prstGeom prst="rect">
              <a:avLst/>
            </a:prstGeom>
            <a:solidFill>
              <a:schemeClr val="accent2"/>
            </a:solidFill>
            <a:ln w="12700"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1219170" rtl="0" eaLnBrk="1" fontAlgn="base" latinLnBrk="0" hangingPunct="1">
                <a:lnSpc>
                  <a:spcPct val="100000"/>
                </a:lnSpc>
                <a:spcBef>
                  <a:spcPct val="0"/>
                </a:spcBef>
                <a:spcAft>
                  <a:spcPct val="0"/>
                </a:spcAft>
                <a:buClrTx/>
                <a:buSzTx/>
                <a:buFontTx/>
                <a:buNone/>
                <a:tabLst/>
              </a:pPr>
              <a:endParaRPr kumimoji="0" lang="en-US" sz="4267" b="0" i="0" u="none" strike="noStrike" cap="none" normalizeH="0" baseline="0" dirty="0">
                <a:ln>
                  <a:noFill/>
                </a:ln>
                <a:solidFill>
                  <a:schemeClr val="bg1"/>
                </a:solidFill>
                <a:effectLst/>
                <a:latin typeface="Arial" pitchFamily="-110" charset="0"/>
                <a:ea typeface="ヒラギノ角ゴ ProN W3" pitchFamily="-110" charset="-128"/>
                <a:cs typeface="ヒラギノ角ゴ ProN W3" pitchFamily="-110" charset="-128"/>
                <a:sym typeface="Arial" pitchFamily="-110" charset="0"/>
              </a:endParaRPr>
            </a:p>
          </p:txBody>
        </p:sp>
        <p:sp>
          <p:nvSpPr>
            <p:cNvPr id="32" name="Rectangle 31"/>
            <p:cNvSpPr/>
            <p:nvPr userDrawn="1"/>
          </p:nvSpPr>
          <p:spPr bwMode="auto">
            <a:xfrm>
              <a:off x="8218139" y="651933"/>
              <a:ext cx="925861" cy="389467"/>
            </a:xfrm>
            <a:prstGeom prst="rect">
              <a:avLst/>
            </a:prstGeom>
            <a:solidFill>
              <a:schemeClr val="accent2"/>
            </a:solidFill>
            <a:ln w="12700"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1219170" rtl="0" eaLnBrk="1" fontAlgn="base" latinLnBrk="0" hangingPunct="1">
                <a:lnSpc>
                  <a:spcPct val="100000"/>
                </a:lnSpc>
                <a:spcBef>
                  <a:spcPct val="0"/>
                </a:spcBef>
                <a:spcAft>
                  <a:spcPct val="0"/>
                </a:spcAft>
                <a:buClrTx/>
                <a:buSzTx/>
                <a:buFontTx/>
                <a:buNone/>
                <a:tabLst/>
              </a:pPr>
              <a:endParaRPr kumimoji="0" lang="en-US" sz="4267" b="0" i="0" u="none" strike="noStrike" cap="none" normalizeH="0" baseline="0" dirty="0">
                <a:ln>
                  <a:noFill/>
                </a:ln>
                <a:solidFill>
                  <a:schemeClr val="bg1"/>
                </a:solidFill>
                <a:effectLst/>
                <a:latin typeface="Arial" pitchFamily="-110" charset="0"/>
                <a:ea typeface="ヒラギノ角ゴ ProN W3" pitchFamily="-110" charset="-128"/>
                <a:cs typeface="ヒラギノ角ゴ ProN W3" pitchFamily="-110" charset="-128"/>
                <a:sym typeface="Arial" pitchFamily="-110" charset="0"/>
              </a:endParaRPr>
            </a:p>
          </p:txBody>
        </p:sp>
        <p:sp>
          <p:nvSpPr>
            <p:cNvPr id="33" name="Rectangle 32"/>
            <p:cNvSpPr/>
            <p:nvPr userDrawn="1"/>
          </p:nvSpPr>
          <p:spPr bwMode="auto">
            <a:xfrm>
              <a:off x="8218139" y="1308100"/>
              <a:ext cx="925861" cy="389467"/>
            </a:xfrm>
            <a:prstGeom prst="rect">
              <a:avLst/>
            </a:prstGeom>
            <a:solidFill>
              <a:schemeClr val="accent2"/>
            </a:solidFill>
            <a:ln w="12700"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1219170" rtl="0" eaLnBrk="1" fontAlgn="base" latinLnBrk="0" hangingPunct="1">
                <a:lnSpc>
                  <a:spcPct val="100000"/>
                </a:lnSpc>
                <a:spcBef>
                  <a:spcPct val="0"/>
                </a:spcBef>
                <a:spcAft>
                  <a:spcPct val="0"/>
                </a:spcAft>
                <a:buClrTx/>
                <a:buSzTx/>
                <a:buFontTx/>
                <a:buNone/>
                <a:tabLst/>
              </a:pPr>
              <a:endParaRPr kumimoji="0" lang="en-US" sz="4267" b="0" i="0" u="none" strike="noStrike" cap="none" normalizeH="0" baseline="0" dirty="0">
                <a:ln>
                  <a:noFill/>
                </a:ln>
                <a:solidFill>
                  <a:schemeClr val="bg1"/>
                </a:solidFill>
                <a:effectLst/>
                <a:latin typeface="Arial" pitchFamily="-110" charset="0"/>
                <a:ea typeface="ヒラギノ角ゴ ProN W3" pitchFamily="-110" charset="-128"/>
                <a:cs typeface="ヒラギノ角ゴ ProN W3" pitchFamily="-110" charset="-128"/>
                <a:sym typeface="Arial" pitchFamily="-110" charset="0"/>
              </a:endParaRPr>
            </a:p>
          </p:txBody>
        </p:sp>
        <p:sp>
          <p:nvSpPr>
            <p:cNvPr id="34" name="Rectangle 33"/>
            <p:cNvSpPr/>
            <p:nvPr userDrawn="1"/>
          </p:nvSpPr>
          <p:spPr bwMode="auto">
            <a:xfrm>
              <a:off x="8218139" y="1955800"/>
              <a:ext cx="925861" cy="389467"/>
            </a:xfrm>
            <a:prstGeom prst="rect">
              <a:avLst/>
            </a:prstGeom>
            <a:solidFill>
              <a:schemeClr val="accent2"/>
            </a:solidFill>
            <a:ln w="12700"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1219170" rtl="0" eaLnBrk="1" fontAlgn="base" latinLnBrk="0" hangingPunct="1">
                <a:lnSpc>
                  <a:spcPct val="100000"/>
                </a:lnSpc>
                <a:spcBef>
                  <a:spcPct val="0"/>
                </a:spcBef>
                <a:spcAft>
                  <a:spcPct val="0"/>
                </a:spcAft>
                <a:buClrTx/>
                <a:buSzTx/>
                <a:buFontTx/>
                <a:buNone/>
                <a:tabLst/>
              </a:pPr>
              <a:endParaRPr kumimoji="0" lang="en-US" sz="4267" b="0" i="0" u="none" strike="noStrike" cap="none" normalizeH="0" baseline="0" dirty="0">
                <a:ln>
                  <a:noFill/>
                </a:ln>
                <a:solidFill>
                  <a:schemeClr val="bg1"/>
                </a:solidFill>
                <a:effectLst/>
                <a:latin typeface="Arial" pitchFamily="-110" charset="0"/>
                <a:ea typeface="ヒラギノ角ゴ ProN W3" pitchFamily="-110" charset="-128"/>
                <a:cs typeface="ヒラギノ角ゴ ProN W3" pitchFamily="-110" charset="-128"/>
                <a:sym typeface="Arial" pitchFamily="-110" charset="0"/>
              </a:endParaRPr>
            </a:p>
          </p:txBody>
        </p:sp>
        <p:sp>
          <p:nvSpPr>
            <p:cNvPr id="35" name="Rectangle 34"/>
            <p:cNvSpPr/>
            <p:nvPr userDrawn="1"/>
          </p:nvSpPr>
          <p:spPr bwMode="auto">
            <a:xfrm>
              <a:off x="8218139" y="2609898"/>
              <a:ext cx="925861" cy="389467"/>
            </a:xfrm>
            <a:prstGeom prst="rect">
              <a:avLst/>
            </a:prstGeom>
            <a:solidFill>
              <a:schemeClr val="accent2"/>
            </a:solidFill>
            <a:ln w="12700"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1219170" rtl="0" eaLnBrk="1" fontAlgn="base" latinLnBrk="0" hangingPunct="1">
                <a:lnSpc>
                  <a:spcPct val="100000"/>
                </a:lnSpc>
                <a:spcBef>
                  <a:spcPct val="0"/>
                </a:spcBef>
                <a:spcAft>
                  <a:spcPct val="0"/>
                </a:spcAft>
                <a:buClrTx/>
                <a:buSzTx/>
                <a:buFontTx/>
                <a:buNone/>
                <a:tabLst/>
              </a:pPr>
              <a:endParaRPr kumimoji="0" lang="en-US" sz="4267" b="0" i="0" u="none" strike="noStrike" cap="none" normalizeH="0" baseline="0" dirty="0">
                <a:ln>
                  <a:noFill/>
                </a:ln>
                <a:solidFill>
                  <a:schemeClr val="bg1"/>
                </a:solidFill>
                <a:effectLst/>
                <a:latin typeface="Arial" pitchFamily="-110" charset="0"/>
                <a:ea typeface="ヒラギノ角ゴ ProN W3" pitchFamily="-110" charset="-128"/>
                <a:cs typeface="ヒラギノ角ゴ ProN W3" pitchFamily="-110" charset="-128"/>
                <a:sym typeface="Arial" pitchFamily="-110" charset="0"/>
              </a:endParaRPr>
            </a:p>
          </p:txBody>
        </p:sp>
        <p:sp>
          <p:nvSpPr>
            <p:cNvPr id="36" name="Rectangle 35"/>
            <p:cNvSpPr/>
            <p:nvPr userDrawn="1"/>
          </p:nvSpPr>
          <p:spPr bwMode="auto">
            <a:xfrm>
              <a:off x="8218139" y="3316865"/>
              <a:ext cx="925861" cy="389467"/>
            </a:xfrm>
            <a:prstGeom prst="rect">
              <a:avLst/>
            </a:prstGeom>
            <a:solidFill>
              <a:schemeClr val="accent2"/>
            </a:solidFill>
            <a:ln w="12700"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1219170" rtl="0" eaLnBrk="1" fontAlgn="base" latinLnBrk="0" hangingPunct="1">
                <a:lnSpc>
                  <a:spcPct val="100000"/>
                </a:lnSpc>
                <a:spcBef>
                  <a:spcPct val="0"/>
                </a:spcBef>
                <a:spcAft>
                  <a:spcPct val="0"/>
                </a:spcAft>
                <a:buClrTx/>
                <a:buSzTx/>
                <a:buFontTx/>
                <a:buNone/>
                <a:tabLst/>
              </a:pPr>
              <a:endParaRPr kumimoji="0" lang="en-US" sz="4267" b="0" i="0" u="none" strike="noStrike" cap="none" normalizeH="0" baseline="0" dirty="0">
                <a:ln>
                  <a:noFill/>
                </a:ln>
                <a:solidFill>
                  <a:schemeClr val="bg1"/>
                </a:solidFill>
                <a:effectLst/>
                <a:latin typeface="Arial" pitchFamily="-110" charset="0"/>
                <a:ea typeface="ヒラギノ角ゴ ProN W3" pitchFamily="-110" charset="-128"/>
                <a:cs typeface="ヒラギノ角ゴ ProN W3" pitchFamily="-110" charset="-128"/>
                <a:sym typeface="Arial" pitchFamily="-110" charset="0"/>
              </a:endParaRPr>
            </a:p>
          </p:txBody>
        </p:sp>
        <p:sp>
          <p:nvSpPr>
            <p:cNvPr id="37" name="Rectangle 36"/>
            <p:cNvSpPr/>
            <p:nvPr userDrawn="1"/>
          </p:nvSpPr>
          <p:spPr bwMode="auto">
            <a:xfrm>
              <a:off x="8218139" y="3998432"/>
              <a:ext cx="925861" cy="389467"/>
            </a:xfrm>
            <a:prstGeom prst="rect">
              <a:avLst/>
            </a:prstGeom>
            <a:solidFill>
              <a:schemeClr val="accent2"/>
            </a:solidFill>
            <a:ln w="12700"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1219170" rtl="0" eaLnBrk="1" fontAlgn="base" latinLnBrk="0" hangingPunct="1">
                <a:lnSpc>
                  <a:spcPct val="100000"/>
                </a:lnSpc>
                <a:spcBef>
                  <a:spcPct val="0"/>
                </a:spcBef>
                <a:spcAft>
                  <a:spcPct val="0"/>
                </a:spcAft>
                <a:buClrTx/>
                <a:buSzTx/>
                <a:buFontTx/>
                <a:buNone/>
                <a:tabLst/>
              </a:pPr>
              <a:endParaRPr kumimoji="0" lang="en-US" sz="4267" b="0" i="0" u="none" strike="noStrike" cap="none" normalizeH="0" baseline="0" dirty="0">
                <a:ln>
                  <a:noFill/>
                </a:ln>
                <a:solidFill>
                  <a:schemeClr val="bg1"/>
                </a:solidFill>
                <a:effectLst/>
                <a:latin typeface="Arial" pitchFamily="-110" charset="0"/>
                <a:ea typeface="ヒラギノ角ゴ ProN W3" pitchFamily="-110" charset="-128"/>
                <a:cs typeface="ヒラギノ角ゴ ProN W3" pitchFamily="-110" charset="-128"/>
                <a:sym typeface="Arial" pitchFamily="-110" charset="0"/>
              </a:endParaRPr>
            </a:p>
          </p:txBody>
        </p:sp>
        <p:sp>
          <p:nvSpPr>
            <p:cNvPr id="38" name="Rectangle 37"/>
            <p:cNvSpPr/>
            <p:nvPr userDrawn="1"/>
          </p:nvSpPr>
          <p:spPr bwMode="auto">
            <a:xfrm>
              <a:off x="8218139" y="4679998"/>
              <a:ext cx="925861" cy="389467"/>
            </a:xfrm>
            <a:prstGeom prst="rect">
              <a:avLst/>
            </a:prstGeom>
            <a:solidFill>
              <a:schemeClr val="accent2"/>
            </a:solidFill>
            <a:ln w="12700"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1219170" rtl="0" eaLnBrk="1" fontAlgn="base" latinLnBrk="0" hangingPunct="1">
                <a:lnSpc>
                  <a:spcPct val="100000"/>
                </a:lnSpc>
                <a:spcBef>
                  <a:spcPct val="0"/>
                </a:spcBef>
                <a:spcAft>
                  <a:spcPct val="0"/>
                </a:spcAft>
                <a:buClrTx/>
                <a:buSzTx/>
                <a:buFontTx/>
                <a:buNone/>
                <a:tabLst/>
              </a:pPr>
              <a:endParaRPr kumimoji="0" lang="en-US" sz="4267" b="0" i="0" u="none" strike="noStrike" cap="none" normalizeH="0" baseline="0" dirty="0">
                <a:ln>
                  <a:noFill/>
                </a:ln>
                <a:solidFill>
                  <a:schemeClr val="bg1"/>
                </a:solidFill>
                <a:effectLst/>
                <a:latin typeface="Arial" pitchFamily="-110" charset="0"/>
                <a:ea typeface="ヒラギノ角ゴ ProN W3" pitchFamily="-110" charset="-128"/>
                <a:cs typeface="ヒラギノ角ゴ ProN W3" pitchFamily="-110" charset="-128"/>
                <a:sym typeface="Arial" pitchFamily="-110" charset="0"/>
              </a:endParaRPr>
            </a:p>
          </p:txBody>
        </p:sp>
        <p:sp>
          <p:nvSpPr>
            <p:cNvPr id="39" name="Rectangle 38"/>
            <p:cNvSpPr/>
            <p:nvPr userDrawn="1"/>
          </p:nvSpPr>
          <p:spPr bwMode="auto">
            <a:xfrm>
              <a:off x="8218139" y="5353098"/>
              <a:ext cx="925861" cy="389467"/>
            </a:xfrm>
            <a:prstGeom prst="rect">
              <a:avLst/>
            </a:prstGeom>
            <a:solidFill>
              <a:schemeClr val="accent2"/>
            </a:solidFill>
            <a:ln w="12700"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1219170" rtl="0" eaLnBrk="1" fontAlgn="base" latinLnBrk="0" hangingPunct="1">
                <a:lnSpc>
                  <a:spcPct val="100000"/>
                </a:lnSpc>
                <a:spcBef>
                  <a:spcPct val="0"/>
                </a:spcBef>
                <a:spcAft>
                  <a:spcPct val="0"/>
                </a:spcAft>
                <a:buClrTx/>
                <a:buSzTx/>
                <a:buFontTx/>
                <a:buNone/>
                <a:tabLst/>
              </a:pPr>
              <a:endParaRPr kumimoji="0" lang="en-US" sz="4267" b="0" i="0" u="none" strike="noStrike" cap="none" normalizeH="0" baseline="0" dirty="0">
                <a:ln>
                  <a:noFill/>
                </a:ln>
                <a:solidFill>
                  <a:schemeClr val="bg1"/>
                </a:solidFill>
                <a:effectLst/>
                <a:latin typeface="Arial" pitchFamily="-110" charset="0"/>
                <a:ea typeface="ヒラギノ角ゴ ProN W3" pitchFamily="-110" charset="-128"/>
                <a:cs typeface="ヒラギノ角ゴ ProN W3" pitchFamily="-110" charset="-128"/>
                <a:sym typeface="Arial" pitchFamily="-110" charset="0"/>
              </a:endParaRPr>
            </a:p>
          </p:txBody>
        </p:sp>
        <p:sp>
          <p:nvSpPr>
            <p:cNvPr id="40" name="Rectangle 39"/>
            <p:cNvSpPr/>
            <p:nvPr userDrawn="1"/>
          </p:nvSpPr>
          <p:spPr bwMode="auto">
            <a:xfrm>
              <a:off x="8218139" y="6035983"/>
              <a:ext cx="925861" cy="389467"/>
            </a:xfrm>
            <a:prstGeom prst="rect">
              <a:avLst/>
            </a:prstGeom>
            <a:solidFill>
              <a:schemeClr val="accent2"/>
            </a:solidFill>
            <a:ln w="12700"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1219170" rtl="0" eaLnBrk="1" fontAlgn="base" latinLnBrk="0" hangingPunct="1">
                <a:lnSpc>
                  <a:spcPct val="100000"/>
                </a:lnSpc>
                <a:spcBef>
                  <a:spcPct val="0"/>
                </a:spcBef>
                <a:spcAft>
                  <a:spcPct val="0"/>
                </a:spcAft>
                <a:buClrTx/>
                <a:buSzTx/>
                <a:buFontTx/>
                <a:buNone/>
                <a:tabLst/>
              </a:pPr>
              <a:endParaRPr kumimoji="0" lang="en-US" sz="4267" b="0" i="0" u="none" strike="noStrike" cap="none" normalizeH="0" baseline="0" dirty="0">
                <a:ln>
                  <a:noFill/>
                </a:ln>
                <a:solidFill>
                  <a:schemeClr val="bg1"/>
                </a:solidFill>
                <a:effectLst/>
                <a:latin typeface="Arial" pitchFamily="-110" charset="0"/>
                <a:ea typeface="ヒラギノ角ゴ ProN W3" pitchFamily="-110" charset="-128"/>
                <a:cs typeface="ヒラギノ角ゴ ProN W3" pitchFamily="-110" charset="-128"/>
                <a:sym typeface="Arial" pitchFamily="-110" charset="0"/>
              </a:endParaRPr>
            </a:p>
          </p:txBody>
        </p:sp>
      </p:grpSp>
      <p:sp>
        <p:nvSpPr>
          <p:cNvPr id="17" name="Content Placeholder 3"/>
          <p:cNvSpPr>
            <a:spLocks noGrp="1"/>
          </p:cNvSpPr>
          <p:nvPr>
            <p:ph sz="quarter" idx="13" hasCustomPrompt="1"/>
          </p:nvPr>
        </p:nvSpPr>
        <p:spPr>
          <a:xfrm>
            <a:off x="506437" y="623796"/>
            <a:ext cx="4891852" cy="5498353"/>
          </a:xfrm>
          <a:solidFill>
            <a:schemeClr val="bg1">
              <a:lumMod val="50000"/>
            </a:schemeClr>
          </a:solidFill>
        </p:spPr>
        <p:txBody>
          <a:bodyPr anchor="ctr" anchorCtr="0"/>
          <a:lstStyle>
            <a:lvl1pPr marL="0" indent="0" algn="ctr">
              <a:buNone/>
              <a:defRPr sz="2667" b="0">
                <a:solidFill>
                  <a:srgbClr val="FFFFFF"/>
                </a:solidFill>
              </a:defRPr>
            </a:lvl1pPr>
          </a:lstStyle>
          <a:p>
            <a:pPr lvl="0"/>
            <a:r>
              <a:rPr lang="en-US" dirty="0"/>
              <a:t>Insert Picture Here</a:t>
            </a:r>
          </a:p>
        </p:txBody>
      </p:sp>
      <p:sp>
        <p:nvSpPr>
          <p:cNvPr id="28" name="Text Placeholder 6"/>
          <p:cNvSpPr>
            <a:spLocks noGrp="1"/>
          </p:cNvSpPr>
          <p:nvPr>
            <p:ph type="body" sz="quarter" idx="12"/>
          </p:nvPr>
        </p:nvSpPr>
        <p:spPr>
          <a:xfrm>
            <a:off x="6146028" y="2312077"/>
            <a:ext cx="5440389" cy="3810928"/>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871978900"/>
      </p:ext>
    </p:extLst>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hank You">
    <p:spTree>
      <p:nvGrpSpPr>
        <p:cNvPr id="1" name=""/>
        <p:cNvGrpSpPr/>
        <p:nvPr/>
      </p:nvGrpSpPr>
      <p:grpSpPr>
        <a:xfrm>
          <a:off x="0" y="0"/>
          <a:ext cx="0" cy="0"/>
          <a:chOff x="0" y="0"/>
          <a:chExt cx="0" cy="0"/>
        </a:xfrm>
      </p:grpSpPr>
      <p:grpSp>
        <p:nvGrpSpPr>
          <p:cNvPr id="17" name="Group 16"/>
          <p:cNvGrpSpPr/>
          <p:nvPr userDrawn="1"/>
        </p:nvGrpSpPr>
        <p:grpSpPr>
          <a:xfrm>
            <a:off x="10957521" y="0"/>
            <a:ext cx="1234481" cy="6425451"/>
            <a:chOff x="8218139" y="0"/>
            <a:chExt cx="925861" cy="6425450"/>
          </a:xfrm>
        </p:grpSpPr>
        <p:sp>
          <p:nvSpPr>
            <p:cNvPr id="18" name="Rectangle 17"/>
            <p:cNvSpPr/>
            <p:nvPr userDrawn="1"/>
          </p:nvSpPr>
          <p:spPr bwMode="auto">
            <a:xfrm>
              <a:off x="8218139" y="0"/>
              <a:ext cx="925861" cy="389467"/>
            </a:xfrm>
            <a:prstGeom prst="rect">
              <a:avLst/>
            </a:prstGeom>
            <a:solidFill>
              <a:schemeClr val="accent2"/>
            </a:solidFill>
            <a:ln w="12700"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1219170" rtl="0" eaLnBrk="1" fontAlgn="base" latinLnBrk="0" hangingPunct="1">
                <a:lnSpc>
                  <a:spcPct val="100000"/>
                </a:lnSpc>
                <a:spcBef>
                  <a:spcPct val="0"/>
                </a:spcBef>
                <a:spcAft>
                  <a:spcPct val="0"/>
                </a:spcAft>
                <a:buClrTx/>
                <a:buSzTx/>
                <a:buFontTx/>
                <a:buNone/>
                <a:tabLst/>
              </a:pPr>
              <a:endParaRPr kumimoji="0" lang="en-US" sz="4267" b="0" i="0" u="none" strike="noStrike" cap="none" normalizeH="0" baseline="0" dirty="0">
                <a:ln>
                  <a:noFill/>
                </a:ln>
                <a:solidFill>
                  <a:schemeClr val="bg1"/>
                </a:solidFill>
                <a:effectLst/>
                <a:latin typeface="Arial" pitchFamily="-110" charset="0"/>
                <a:ea typeface="ヒラギノ角ゴ ProN W3" pitchFamily="-110" charset="-128"/>
                <a:cs typeface="ヒラギノ角ゴ ProN W3" pitchFamily="-110" charset="-128"/>
                <a:sym typeface="Arial" pitchFamily="-110" charset="0"/>
              </a:endParaRPr>
            </a:p>
          </p:txBody>
        </p:sp>
        <p:sp>
          <p:nvSpPr>
            <p:cNvPr id="19" name="Rectangle 18"/>
            <p:cNvSpPr/>
            <p:nvPr userDrawn="1"/>
          </p:nvSpPr>
          <p:spPr bwMode="auto">
            <a:xfrm>
              <a:off x="8218139" y="651933"/>
              <a:ext cx="925861" cy="389467"/>
            </a:xfrm>
            <a:prstGeom prst="rect">
              <a:avLst/>
            </a:prstGeom>
            <a:solidFill>
              <a:schemeClr val="accent2"/>
            </a:solidFill>
            <a:ln w="12700"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1219170" rtl="0" eaLnBrk="1" fontAlgn="base" latinLnBrk="0" hangingPunct="1">
                <a:lnSpc>
                  <a:spcPct val="100000"/>
                </a:lnSpc>
                <a:spcBef>
                  <a:spcPct val="0"/>
                </a:spcBef>
                <a:spcAft>
                  <a:spcPct val="0"/>
                </a:spcAft>
                <a:buClrTx/>
                <a:buSzTx/>
                <a:buFontTx/>
                <a:buNone/>
                <a:tabLst/>
              </a:pPr>
              <a:endParaRPr kumimoji="0" lang="en-US" sz="4267" b="0" i="0" u="none" strike="noStrike" cap="none" normalizeH="0" baseline="0" dirty="0">
                <a:ln>
                  <a:noFill/>
                </a:ln>
                <a:solidFill>
                  <a:schemeClr val="bg1"/>
                </a:solidFill>
                <a:effectLst/>
                <a:latin typeface="Arial" pitchFamily="-110" charset="0"/>
                <a:ea typeface="ヒラギノ角ゴ ProN W3" pitchFamily="-110" charset="-128"/>
                <a:cs typeface="ヒラギノ角ゴ ProN W3" pitchFamily="-110" charset="-128"/>
                <a:sym typeface="Arial" pitchFamily="-110" charset="0"/>
              </a:endParaRPr>
            </a:p>
          </p:txBody>
        </p:sp>
        <p:sp>
          <p:nvSpPr>
            <p:cNvPr id="20" name="Rectangle 19"/>
            <p:cNvSpPr/>
            <p:nvPr userDrawn="1"/>
          </p:nvSpPr>
          <p:spPr bwMode="auto">
            <a:xfrm>
              <a:off x="8218139" y="1308100"/>
              <a:ext cx="925861" cy="389467"/>
            </a:xfrm>
            <a:prstGeom prst="rect">
              <a:avLst/>
            </a:prstGeom>
            <a:solidFill>
              <a:schemeClr val="accent2"/>
            </a:solidFill>
            <a:ln w="12700"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1219170" rtl="0" eaLnBrk="1" fontAlgn="base" latinLnBrk="0" hangingPunct="1">
                <a:lnSpc>
                  <a:spcPct val="100000"/>
                </a:lnSpc>
                <a:spcBef>
                  <a:spcPct val="0"/>
                </a:spcBef>
                <a:spcAft>
                  <a:spcPct val="0"/>
                </a:spcAft>
                <a:buClrTx/>
                <a:buSzTx/>
                <a:buFontTx/>
                <a:buNone/>
                <a:tabLst/>
              </a:pPr>
              <a:endParaRPr kumimoji="0" lang="en-US" sz="4267" b="0" i="0" u="none" strike="noStrike" cap="none" normalizeH="0" baseline="0" dirty="0">
                <a:ln>
                  <a:noFill/>
                </a:ln>
                <a:solidFill>
                  <a:schemeClr val="bg1"/>
                </a:solidFill>
                <a:effectLst/>
                <a:latin typeface="Arial" pitchFamily="-110" charset="0"/>
                <a:ea typeface="ヒラギノ角ゴ ProN W3" pitchFamily="-110" charset="-128"/>
                <a:cs typeface="ヒラギノ角ゴ ProN W3" pitchFamily="-110" charset="-128"/>
                <a:sym typeface="Arial" pitchFamily="-110" charset="0"/>
              </a:endParaRPr>
            </a:p>
          </p:txBody>
        </p:sp>
        <p:sp>
          <p:nvSpPr>
            <p:cNvPr id="21" name="Rectangle 20"/>
            <p:cNvSpPr/>
            <p:nvPr userDrawn="1"/>
          </p:nvSpPr>
          <p:spPr bwMode="auto">
            <a:xfrm>
              <a:off x="8218139" y="1955800"/>
              <a:ext cx="925861" cy="389467"/>
            </a:xfrm>
            <a:prstGeom prst="rect">
              <a:avLst/>
            </a:prstGeom>
            <a:solidFill>
              <a:schemeClr val="accent2"/>
            </a:solidFill>
            <a:ln w="12700"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1219170" rtl="0" eaLnBrk="1" fontAlgn="base" latinLnBrk="0" hangingPunct="1">
                <a:lnSpc>
                  <a:spcPct val="100000"/>
                </a:lnSpc>
                <a:spcBef>
                  <a:spcPct val="0"/>
                </a:spcBef>
                <a:spcAft>
                  <a:spcPct val="0"/>
                </a:spcAft>
                <a:buClrTx/>
                <a:buSzTx/>
                <a:buFontTx/>
                <a:buNone/>
                <a:tabLst/>
              </a:pPr>
              <a:endParaRPr kumimoji="0" lang="en-US" sz="4267" b="0" i="0" u="none" strike="noStrike" cap="none" normalizeH="0" baseline="0" dirty="0">
                <a:ln>
                  <a:noFill/>
                </a:ln>
                <a:solidFill>
                  <a:schemeClr val="bg1"/>
                </a:solidFill>
                <a:effectLst/>
                <a:latin typeface="Arial" pitchFamily="-110" charset="0"/>
                <a:ea typeface="ヒラギノ角ゴ ProN W3" pitchFamily="-110" charset="-128"/>
                <a:cs typeface="ヒラギノ角ゴ ProN W3" pitchFamily="-110" charset="-128"/>
                <a:sym typeface="Arial" pitchFamily="-110" charset="0"/>
              </a:endParaRPr>
            </a:p>
          </p:txBody>
        </p:sp>
        <p:sp>
          <p:nvSpPr>
            <p:cNvPr id="22" name="Rectangle 21"/>
            <p:cNvSpPr/>
            <p:nvPr userDrawn="1"/>
          </p:nvSpPr>
          <p:spPr bwMode="auto">
            <a:xfrm>
              <a:off x="8218139" y="2609898"/>
              <a:ext cx="925861" cy="389467"/>
            </a:xfrm>
            <a:prstGeom prst="rect">
              <a:avLst/>
            </a:prstGeom>
            <a:solidFill>
              <a:schemeClr val="accent2"/>
            </a:solidFill>
            <a:ln w="12700"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1219170" rtl="0" eaLnBrk="1" fontAlgn="base" latinLnBrk="0" hangingPunct="1">
                <a:lnSpc>
                  <a:spcPct val="100000"/>
                </a:lnSpc>
                <a:spcBef>
                  <a:spcPct val="0"/>
                </a:spcBef>
                <a:spcAft>
                  <a:spcPct val="0"/>
                </a:spcAft>
                <a:buClrTx/>
                <a:buSzTx/>
                <a:buFontTx/>
                <a:buNone/>
                <a:tabLst/>
              </a:pPr>
              <a:endParaRPr kumimoji="0" lang="en-US" sz="4267" b="0" i="0" u="none" strike="noStrike" cap="none" normalizeH="0" baseline="0" dirty="0">
                <a:ln>
                  <a:noFill/>
                </a:ln>
                <a:solidFill>
                  <a:schemeClr val="bg1"/>
                </a:solidFill>
                <a:effectLst/>
                <a:latin typeface="Arial" pitchFamily="-110" charset="0"/>
                <a:ea typeface="ヒラギノ角ゴ ProN W3" pitchFamily="-110" charset="-128"/>
                <a:cs typeface="ヒラギノ角ゴ ProN W3" pitchFamily="-110" charset="-128"/>
                <a:sym typeface="Arial" pitchFamily="-110" charset="0"/>
              </a:endParaRPr>
            </a:p>
          </p:txBody>
        </p:sp>
        <p:sp>
          <p:nvSpPr>
            <p:cNvPr id="23" name="Rectangle 22"/>
            <p:cNvSpPr/>
            <p:nvPr userDrawn="1"/>
          </p:nvSpPr>
          <p:spPr bwMode="auto">
            <a:xfrm>
              <a:off x="8218139" y="3316865"/>
              <a:ext cx="925861" cy="389467"/>
            </a:xfrm>
            <a:prstGeom prst="rect">
              <a:avLst/>
            </a:prstGeom>
            <a:solidFill>
              <a:schemeClr val="accent2"/>
            </a:solidFill>
            <a:ln w="12700"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1219170" rtl="0" eaLnBrk="1" fontAlgn="base" latinLnBrk="0" hangingPunct="1">
                <a:lnSpc>
                  <a:spcPct val="100000"/>
                </a:lnSpc>
                <a:spcBef>
                  <a:spcPct val="0"/>
                </a:spcBef>
                <a:spcAft>
                  <a:spcPct val="0"/>
                </a:spcAft>
                <a:buClrTx/>
                <a:buSzTx/>
                <a:buFontTx/>
                <a:buNone/>
                <a:tabLst/>
              </a:pPr>
              <a:endParaRPr kumimoji="0" lang="en-US" sz="4267" b="0" i="0" u="none" strike="noStrike" cap="none" normalizeH="0" baseline="0" dirty="0">
                <a:ln>
                  <a:noFill/>
                </a:ln>
                <a:solidFill>
                  <a:schemeClr val="bg1"/>
                </a:solidFill>
                <a:effectLst/>
                <a:latin typeface="Arial" pitchFamily="-110" charset="0"/>
                <a:ea typeface="ヒラギノ角ゴ ProN W3" pitchFamily="-110" charset="-128"/>
                <a:cs typeface="ヒラギノ角ゴ ProN W3" pitchFamily="-110" charset="-128"/>
                <a:sym typeface="Arial" pitchFamily="-110" charset="0"/>
              </a:endParaRPr>
            </a:p>
          </p:txBody>
        </p:sp>
        <p:sp>
          <p:nvSpPr>
            <p:cNvPr id="24" name="Rectangle 23"/>
            <p:cNvSpPr/>
            <p:nvPr userDrawn="1"/>
          </p:nvSpPr>
          <p:spPr bwMode="auto">
            <a:xfrm>
              <a:off x="8218139" y="3998432"/>
              <a:ext cx="925861" cy="389467"/>
            </a:xfrm>
            <a:prstGeom prst="rect">
              <a:avLst/>
            </a:prstGeom>
            <a:solidFill>
              <a:schemeClr val="accent2"/>
            </a:solidFill>
            <a:ln w="12700"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1219170" rtl="0" eaLnBrk="1" fontAlgn="base" latinLnBrk="0" hangingPunct="1">
                <a:lnSpc>
                  <a:spcPct val="100000"/>
                </a:lnSpc>
                <a:spcBef>
                  <a:spcPct val="0"/>
                </a:spcBef>
                <a:spcAft>
                  <a:spcPct val="0"/>
                </a:spcAft>
                <a:buClrTx/>
                <a:buSzTx/>
                <a:buFontTx/>
                <a:buNone/>
                <a:tabLst/>
              </a:pPr>
              <a:endParaRPr kumimoji="0" lang="en-US" sz="4267" b="0" i="0" u="none" strike="noStrike" cap="none" normalizeH="0" baseline="0" dirty="0">
                <a:ln>
                  <a:noFill/>
                </a:ln>
                <a:solidFill>
                  <a:schemeClr val="bg1"/>
                </a:solidFill>
                <a:effectLst/>
                <a:latin typeface="Arial" pitchFamily="-110" charset="0"/>
                <a:ea typeface="ヒラギノ角ゴ ProN W3" pitchFamily="-110" charset="-128"/>
                <a:cs typeface="ヒラギノ角ゴ ProN W3" pitchFamily="-110" charset="-128"/>
                <a:sym typeface="Arial" pitchFamily="-110" charset="0"/>
              </a:endParaRPr>
            </a:p>
          </p:txBody>
        </p:sp>
        <p:sp>
          <p:nvSpPr>
            <p:cNvPr id="25" name="Rectangle 24"/>
            <p:cNvSpPr/>
            <p:nvPr userDrawn="1"/>
          </p:nvSpPr>
          <p:spPr bwMode="auto">
            <a:xfrm>
              <a:off x="8218139" y="4679998"/>
              <a:ext cx="925861" cy="389467"/>
            </a:xfrm>
            <a:prstGeom prst="rect">
              <a:avLst/>
            </a:prstGeom>
            <a:solidFill>
              <a:schemeClr val="accent2"/>
            </a:solidFill>
            <a:ln w="12700"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1219170" rtl="0" eaLnBrk="1" fontAlgn="base" latinLnBrk="0" hangingPunct="1">
                <a:lnSpc>
                  <a:spcPct val="100000"/>
                </a:lnSpc>
                <a:spcBef>
                  <a:spcPct val="0"/>
                </a:spcBef>
                <a:spcAft>
                  <a:spcPct val="0"/>
                </a:spcAft>
                <a:buClrTx/>
                <a:buSzTx/>
                <a:buFontTx/>
                <a:buNone/>
                <a:tabLst/>
              </a:pPr>
              <a:endParaRPr kumimoji="0" lang="en-US" sz="4267" b="0" i="0" u="none" strike="noStrike" cap="none" normalizeH="0" baseline="0" dirty="0">
                <a:ln>
                  <a:noFill/>
                </a:ln>
                <a:solidFill>
                  <a:schemeClr val="bg1"/>
                </a:solidFill>
                <a:effectLst/>
                <a:latin typeface="Arial" pitchFamily="-110" charset="0"/>
                <a:ea typeface="ヒラギノ角ゴ ProN W3" pitchFamily="-110" charset="-128"/>
                <a:cs typeface="ヒラギノ角ゴ ProN W3" pitchFamily="-110" charset="-128"/>
                <a:sym typeface="Arial" pitchFamily="-110" charset="0"/>
              </a:endParaRPr>
            </a:p>
          </p:txBody>
        </p:sp>
        <p:sp>
          <p:nvSpPr>
            <p:cNvPr id="26" name="Rectangle 25"/>
            <p:cNvSpPr/>
            <p:nvPr userDrawn="1"/>
          </p:nvSpPr>
          <p:spPr bwMode="auto">
            <a:xfrm>
              <a:off x="8218139" y="5353098"/>
              <a:ext cx="925861" cy="389467"/>
            </a:xfrm>
            <a:prstGeom prst="rect">
              <a:avLst/>
            </a:prstGeom>
            <a:solidFill>
              <a:schemeClr val="accent2"/>
            </a:solidFill>
            <a:ln w="12700"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1219170" rtl="0" eaLnBrk="1" fontAlgn="base" latinLnBrk="0" hangingPunct="1">
                <a:lnSpc>
                  <a:spcPct val="100000"/>
                </a:lnSpc>
                <a:spcBef>
                  <a:spcPct val="0"/>
                </a:spcBef>
                <a:spcAft>
                  <a:spcPct val="0"/>
                </a:spcAft>
                <a:buClrTx/>
                <a:buSzTx/>
                <a:buFontTx/>
                <a:buNone/>
                <a:tabLst/>
              </a:pPr>
              <a:endParaRPr kumimoji="0" lang="en-US" sz="4267" b="0" i="0" u="none" strike="noStrike" cap="none" normalizeH="0" baseline="0" dirty="0">
                <a:ln>
                  <a:noFill/>
                </a:ln>
                <a:solidFill>
                  <a:schemeClr val="bg1"/>
                </a:solidFill>
                <a:effectLst/>
                <a:latin typeface="Arial" pitchFamily="-110" charset="0"/>
                <a:ea typeface="ヒラギノ角ゴ ProN W3" pitchFamily="-110" charset="-128"/>
                <a:cs typeface="ヒラギノ角ゴ ProN W3" pitchFamily="-110" charset="-128"/>
                <a:sym typeface="Arial" pitchFamily="-110" charset="0"/>
              </a:endParaRPr>
            </a:p>
          </p:txBody>
        </p:sp>
        <p:sp>
          <p:nvSpPr>
            <p:cNvPr id="27" name="Rectangle 26"/>
            <p:cNvSpPr/>
            <p:nvPr userDrawn="1"/>
          </p:nvSpPr>
          <p:spPr bwMode="auto">
            <a:xfrm>
              <a:off x="8218139" y="6035983"/>
              <a:ext cx="925861" cy="389467"/>
            </a:xfrm>
            <a:prstGeom prst="rect">
              <a:avLst/>
            </a:prstGeom>
            <a:solidFill>
              <a:schemeClr val="accent2"/>
            </a:solidFill>
            <a:ln w="12700"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1219170" rtl="0" eaLnBrk="1" fontAlgn="base" latinLnBrk="0" hangingPunct="1">
                <a:lnSpc>
                  <a:spcPct val="100000"/>
                </a:lnSpc>
                <a:spcBef>
                  <a:spcPct val="0"/>
                </a:spcBef>
                <a:spcAft>
                  <a:spcPct val="0"/>
                </a:spcAft>
                <a:buClrTx/>
                <a:buSzTx/>
                <a:buFontTx/>
                <a:buNone/>
                <a:tabLst/>
              </a:pPr>
              <a:endParaRPr kumimoji="0" lang="en-US" sz="4267" b="0" i="0" u="none" strike="noStrike" cap="none" normalizeH="0" baseline="0" dirty="0">
                <a:ln>
                  <a:noFill/>
                </a:ln>
                <a:solidFill>
                  <a:schemeClr val="bg1"/>
                </a:solidFill>
                <a:effectLst/>
                <a:latin typeface="Arial" pitchFamily="-110" charset="0"/>
                <a:ea typeface="ヒラギノ角ゴ ProN W3" pitchFamily="-110" charset="-128"/>
                <a:cs typeface="ヒラギノ角ゴ ProN W3" pitchFamily="-110" charset="-128"/>
                <a:sym typeface="Arial" pitchFamily="-110" charset="0"/>
              </a:endParaRPr>
            </a:p>
          </p:txBody>
        </p:sp>
      </p:grpSp>
      <p:sp>
        <p:nvSpPr>
          <p:cNvPr id="39" name="Title 1"/>
          <p:cNvSpPr>
            <a:spLocks noGrp="1"/>
          </p:cNvSpPr>
          <p:nvPr>
            <p:ph type="title" hasCustomPrompt="1"/>
          </p:nvPr>
        </p:nvSpPr>
        <p:spPr>
          <a:xfrm>
            <a:off x="492225" y="2139997"/>
            <a:ext cx="9439417" cy="1883835"/>
          </a:xfrm>
          <a:prstGeom prst="rect">
            <a:avLst/>
          </a:prstGeom>
          <a:noFill/>
          <a:ln w="12700">
            <a:noFill/>
            <a:miter lim="800000"/>
            <a:headEnd/>
            <a:tailEnd/>
          </a:ln>
        </p:spPr>
        <p:txBody>
          <a:bodyPr vert="horz" wrap="square" lIns="0" tIns="0" rIns="0" bIns="0" numCol="1" anchor="t" anchorCtr="0" compatLnSpc="1">
            <a:prstTxWarp prst="textNoShape">
              <a:avLst/>
            </a:prstTxWarp>
            <a:noAutofit/>
          </a:bodyPr>
          <a:lstStyle>
            <a:lvl1pPr marL="0" indent="0" algn="l" rtl="0" eaLnBrk="0" fontAlgn="base" hangingPunct="0">
              <a:lnSpc>
                <a:spcPct val="100000"/>
              </a:lnSpc>
              <a:spcBef>
                <a:spcPts val="0"/>
              </a:spcBef>
              <a:spcAft>
                <a:spcPct val="0"/>
              </a:spcAft>
              <a:buClr>
                <a:schemeClr val="tx1"/>
              </a:buClr>
              <a:buSzPct val="100000"/>
              <a:buFont typeface="Arial" charset="0"/>
              <a:buNone/>
              <a:defRPr kumimoji="0" lang="en-US" sz="6667" b="0" i="0" u="none" strike="noStrike" kern="0" cap="none" spc="0" normalizeH="0" baseline="0" noProof="0" dirty="0">
                <a:ln>
                  <a:noFill/>
                </a:ln>
                <a:solidFill>
                  <a:schemeClr val="accent3"/>
                </a:solidFill>
                <a:effectLst/>
                <a:uLnTx/>
                <a:uFillTx/>
                <a:latin typeface="Georgia" pitchFamily="-65" charset="0"/>
                <a:ea typeface="Arial Unicode MS" pitchFamily="-65" charset="0"/>
                <a:cs typeface="Arial Unicode MS" pitchFamily="-65" charset="0"/>
                <a:sym typeface="Arial" pitchFamily="-65" charset="0"/>
              </a:defRPr>
            </a:lvl1pPr>
          </a:lstStyle>
          <a:p>
            <a:pPr marL="0" marR="0" lvl="0" indent="0" algn="l" defTabSz="853419" rtl="0" eaLnBrk="1" fontAlgn="auto" latinLnBrk="0" hangingPunct="1">
              <a:lnSpc>
                <a:spcPct val="100000"/>
              </a:lnSpc>
              <a:spcBef>
                <a:spcPts val="0"/>
              </a:spcBef>
              <a:spcAft>
                <a:spcPts val="0"/>
              </a:spcAft>
              <a:buClrTx/>
              <a:buSzTx/>
              <a:buFontTx/>
              <a:buNone/>
              <a:tabLst/>
              <a:defRPr/>
            </a:pPr>
            <a:r>
              <a:rPr lang="en-US" dirty="0"/>
              <a:t>Thank you</a:t>
            </a:r>
          </a:p>
        </p:txBody>
      </p:sp>
      <p:sp>
        <p:nvSpPr>
          <p:cNvPr id="2" name="Rectangle 1"/>
          <p:cNvSpPr/>
          <p:nvPr userDrawn="1"/>
        </p:nvSpPr>
        <p:spPr bwMode="auto">
          <a:xfrm>
            <a:off x="459560" y="6361462"/>
            <a:ext cx="3648219" cy="419100"/>
          </a:xfrm>
          <a:prstGeom prst="rect">
            <a:avLst/>
          </a:prstGeom>
          <a:solidFill>
            <a:schemeClr val="bg1"/>
          </a:solidFill>
          <a:ln w="12700" cap="flat" cmpd="sng" algn="ctr">
            <a:noFill/>
            <a:prstDash val="solid"/>
            <a:round/>
            <a:headEnd type="none" w="med" len="med"/>
            <a:tailEnd type="none" w="med" len="med"/>
          </a:ln>
          <a:effectLst/>
        </p:spPr>
        <p:txBody>
          <a:bodyPr vert="horz" wrap="square" lIns="121920" tIns="60960" rIns="121920" bIns="60960" numCol="1" rtlCol="0" anchor="ctr" anchorCtr="0" compatLnSpc="1">
            <a:prstTxWarp prst="textNoShape">
              <a:avLst/>
            </a:prstTxWarp>
          </a:bodyPr>
          <a:lstStyle/>
          <a:p>
            <a:pPr marL="0" marR="0" indent="0" algn="ctr" defTabSz="1219170" rtl="0" eaLnBrk="1" fontAlgn="base" latinLnBrk="0" hangingPunct="1">
              <a:lnSpc>
                <a:spcPct val="100000"/>
              </a:lnSpc>
              <a:spcBef>
                <a:spcPct val="0"/>
              </a:spcBef>
              <a:spcAft>
                <a:spcPct val="0"/>
              </a:spcAft>
              <a:buClrTx/>
              <a:buSzTx/>
              <a:buFontTx/>
              <a:buNone/>
              <a:tabLst/>
            </a:pPr>
            <a:r>
              <a:rPr kumimoji="0" lang="en-US" sz="4267" b="0" i="0" u="none" strike="noStrike" cap="none" normalizeH="0" baseline="0" dirty="0">
                <a:ln>
                  <a:noFill/>
                </a:ln>
                <a:solidFill>
                  <a:schemeClr val="bg1"/>
                </a:solidFill>
                <a:effectLst/>
                <a:latin typeface="Arial" pitchFamily="-110" charset="0"/>
                <a:ea typeface="ヒラギノ角ゴ ProN W3" pitchFamily="-110" charset="-128"/>
                <a:cs typeface="ヒラギノ角ゴ ProN W3" pitchFamily="-110" charset="-128"/>
                <a:sym typeface="Arial" pitchFamily="-110" charset="0"/>
              </a:rPr>
              <a:t>v</a:t>
            </a:r>
          </a:p>
        </p:txBody>
      </p:sp>
      <p:sp>
        <p:nvSpPr>
          <p:cNvPr id="3" name="TextBox 2"/>
          <p:cNvSpPr txBox="1"/>
          <p:nvPr userDrawn="1"/>
        </p:nvSpPr>
        <p:spPr>
          <a:xfrm>
            <a:off x="502998" y="6535060"/>
            <a:ext cx="3429785" cy="235898"/>
          </a:xfrm>
          <a:prstGeom prst="rect">
            <a:avLst/>
          </a:prstGeom>
          <a:noFill/>
        </p:spPr>
        <p:txBody>
          <a:bodyPr wrap="none" lIns="0" rtlCol="0">
            <a:spAutoFit/>
          </a:bodyPr>
          <a:lstStyle/>
          <a:p>
            <a:pPr algn="l"/>
            <a:r>
              <a:rPr lang="en-US" sz="933" kern="1200" dirty="0">
                <a:solidFill>
                  <a:schemeClr val="tx1"/>
                </a:solidFill>
                <a:latin typeface="Arial" pitchFamily="-65" charset="0"/>
                <a:ea typeface="Arial Unicode MS" pitchFamily="-65" charset="0"/>
                <a:cs typeface="Arial Unicode MS" pitchFamily="-65" charset="0"/>
              </a:rPr>
              <a:t>© Johnson &amp; Johnson Services, Inc. 2016.  All rights reserved.</a:t>
            </a:r>
            <a:endParaRPr lang="en-US" sz="933" dirty="0"/>
          </a:p>
        </p:txBody>
      </p:sp>
    </p:spTree>
    <p:extLst>
      <p:ext uri="{BB962C8B-B14F-4D97-AF65-F5344CB8AC3E}">
        <p14:creationId xmlns:p14="http://schemas.microsoft.com/office/powerpoint/2010/main" val="1502290382"/>
      </p:ext>
    </p:extLst>
  </p:cSld>
  <p:clrMapOvr>
    <a:masterClrMapping/>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 Page">
    <p:spTree>
      <p:nvGrpSpPr>
        <p:cNvPr id="1" name=""/>
        <p:cNvGrpSpPr/>
        <p:nvPr/>
      </p:nvGrpSpPr>
      <p:grpSpPr>
        <a:xfrm>
          <a:off x="0" y="0"/>
          <a:ext cx="0" cy="0"/>
          <a:chOff x="0" y="0"/>
          <a:chExt cx="0" cy="0"/>
        </a:xfrm>
      </p:grpSpPr>
      <p:sp>
        <p:nvSpPr>
          <p:cNvPr id="32" name="Rectangle 31"/>
          <p:cNvSpPr/>
          <p:nvPr userDrawn="1"/>
        </p:nvSpPr>
        <p:spPr bwMode="auto">
          <a:xfrm>
            <a:off x="459561" y="6361463"/>
            <a:ext cx="3648219" cy="419100"/>
          </a:xfrm>
          <a:prstGeom prst="rect">
            <a:avLst/>
          </a:prstGeom>
          <a:solidFill>
            <a:schemeClr val="bg1"/>
          </a:solidFill>
          <a:ln w="12700" cap="flat" cmpd="sng" algn="ctr">
            <a:noFill/>
            <a:prstDash val="solid"/>
            <a:round/>
            <a:headEnd type="none" w="med" len="med"/>
            <a:tailEnd type="none" w="med" len="med"/>
          </a:ln>
          <a:effectLst/>
        </p:spPr>
        <p:txBody>
          <a:bodyPr vert="horz" wrap="square" lIns="121920" tIns="60960" rIns="121920" bIns="60960" numCol="1" rtlCol="0" anchor="ctr" anchorCtr="0" compatLnSpc="1">
            <a:prstTxWarp prst="textNoShape">
              <a:avLst/>
            </a:prstTxWarp>
          </a:bodyPr>
          <a:lstStyle/>
          <a:p>
            <a:pPr marL="0" marR="0" indent="0" algn="ctr" defTabSz="1219140" rtl="0" eaLnBrk="1" fontAlgn="base" latinLnBrk="0" hangingPunct="1">
              <a:lnSpc>
                <a:spcPct val="100000"/>
              </a:lnSpc>
              <a:spcBef>
                <a:spcPct val="0"/>
              </a:spcBef>
              <a:spcAft>
                <a:spcPct val="0"/>
              </a:spcAft>
              <a:buClrTx/>
              <a:buSzTx/>
              <a:buFontTx/>
              <a:buNone/>
              <a:tabLst/>
            </a:pPr>
            <a:r>
              <a:rPr kumimoji="0" lang="en-US" sz="4267" b="0" i="0" u="none" strike="noStrike" cap="none" normalizeH="0" baseline="0" dirty="0">
                <a:ln>
                  <a:noFill/>
                </a:ln>
                <a:solidFill>
                  <a:schemeClr val="bg1"/>
                </a:solidFill>
                <a:effectLst/>
                <a:latin typeface="Arial" pitchFamily="-110" charset="0"/>
                <a:ea typeface="ヒラギノ角ゴ ProN W3" pitchFamily="-110" charset="-128"/>
                <a:cs typeface="ヒラギノ角ゴ ProN W3" pitchFamily="-110" charset="-128"/>
                <a:sym typeface="Arial" pitchFamily="-110" charset="0"/>
              </a:rPr>
              <a:t>v</a:t>
            </a:r>
          </a:p>
        </p:txBody>
      </p:sp>
      <p:grpSp>
        <p:nvGrpSpPr>
          <p:cNvPr id="20" name="Group 19"/>
          <p:cNvGrpSpPr/>
          <p:nvPr userDrawn="1"/>
        </p:nvGrpSpPr>
        <p:grpSpPr>
          <a:xfrm>
            <a:off x="10957522" y="1"/>
            <a:ext cx="1234481" cy="6425451"/>
            <a:chOff x="8218139" y="0"/>
            <a:chExt cx="925861" cy="6425450"/>
          </a:xfrm>
        </p:grpSpPr>
        <p:sp>
          <p:nvSpPr>
            <p:cNvPr id="21" name="Rectangle 20"/>
            <p:cNvSpPr/>
            <p:nvPr userDrawn="1"/>
          </p:nvSpPr>
          <p:spPr bwMode="auto">
            <a:xfrm>
              <a:off x="8218139" y="0"/>
              <a:ext cx="925861" cy="389467"/>
            </a:xfrm>
            <a:prstGeom prst="rect">
              <a:avLst/>
            </a:prstGeom>
            <a:solidFill>
              <a:schemeClr val="accent2"/>
            </a:solidFill>
            <a:ln w="12700"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1219140" rtl="0" eaLnBrk="1" fontAlgn="base" latinLnBrk="0" hangingPunct="1">
                <a:lnSpc>
                  <a:spcPct val="100000"/>
                </a:lnSpc>
                <a:spcBef>
                  <a:spcPct val="0"/>
                </a:spcBef>
                <a:spcAft>
                  <a:spcPct val="0"/>
                </a:spcAft>
                <a:buClrTx/>
                <a:buSzTx/>
                <a:buFontTx/>
                <a:buNone/>
                <a:tabLst/>
              </a:pPr>
              <a:endParaRPr kumimoji="0" lang="en-US" sz="4267" b="0" i="0" u="none" strike="noStrike" cap="none" normalizeH="0" baseline="0" dirty="0">
                <a:ln>
                  <a:noFill/>
                </a:ln>
                <a:solidFill>
                  <a:schemeClr val="bg1"/>
                </a:solidFill>
                <a:effectLst/>
                <a:latin typeface="Arial" pitchFamily="-110" charset="0"/>
                <a:ea typeface="ヒラギノ角ゴ ProN W3" pitchFamily="-110" charset="-128"/>
                <a:cs typeface="ヒラギノ角ゴ ProN W3" pitchFamily="-110" charset="-128"/>
                <a:sym typeface="Arial" pitchFamily="-110" charset="0"/>
              </a:endParaRPr>
            </a:p>
          </p:txBody>
        </p:sp>
        <p:sp>
          <p:nvSpPr>
            <p:cNvPr id="22" name="Rectangle 21"/>
            <p:cNvSpPr/>
            <p:nvPr userDrawn="1"/>
          </p:nvSpPr>
          <p:spPr bwMode="auto">
            <a:xfrm>
              <a:off x="8218139" y="651933"/>
              <a:ext cx="925861" cy="389467"/>
            </a:xfrm>
            <a:prstGeom prst="rect">
              <a:avLst/>
            </a:prstGeom>
            <a:solidFill>
              <a:schemeClr val="accent2"/>
            </a:solidFill>
            <a:ln w="12700"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1219140" rtl="0" eaLnBrk="1" fontAlgn="base" latinLnBrk="0" hangingPunct="1">
                <a:lnSpc>
                  <a:spcPct val="100000"/>
                </a:lnSpc>
                <a:spcBef>
                  <a:spcPct val="0"/>
                </a:spcBef>
                <a:spcAft>
                  <a:spcPct val="0"/>
                </a:spcAft>
                <a:buClrTx/>
                <a:buSzTx/>
                <a:buFontTx/>
                <a:buNone/>
                <a:tabLst/>
              </a:pPr>
              <a:endParaRPr kumimoji="0" lang="en-US" sz="4267" b="0" i="0" u="none" strike="noStrike" cap="none" normalizeH="0" baseline="0" dirty="0">
                <a:ln>
                  <a:noFill/>
                </a:ln>
                <a:solidFill>
                  <a:schemeClr val="bg1"/>
                </a:solidFill>
                <a:effectLst/>
                <a:latin typeface="Arial" pitchFamily="-110" charset="0"/>
                <a:ea typeface="ヒラギノ角ゴ ProN W3" pitchFamily="-110" charset="-128"/>
                <a:cs typeface="ヒラギノ角ゴ ProN W3" pitchFamily="-110" charset="-128"/>
                <a:sym typeface="Arial" pitchFamily="-110" charset="0"/>
              </a:endParaRPr>
            </a:p>
          </p:txBody>
        </p:sp>
        <p:sp>
          <p:nvSpPr>
            <p:cNvPr id="24" name="Rectangle 23"/>
            <p:cNvSpPr/>
            <p:nvPr userDrawn="1"/>
          </p:nvSpPr>
          <p:spPr bwMode="auto">
            <a:xfrm>
              <a:off x="8218139" y="1308100"/>
              <a:ext cx="925861" cy="389467"/>
            </a:xfrm>
            <a:prstGeom prst="rect">
              <a:avLst/>
            </a:prstGeom>
            <a:solidFill>
              <a:schemeClr val="accent2"/>
            </a:solidFill>
            <a:ln w="12700"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1219140" rtl="0" eaLnBrk="1" fontAlgn="base" latinLnBrk="0" hangingPunct="1">
                <a:lnSpc>
                  <a:spcPct val="100000"/>
                </a:lnSpc>
                <a:spcBef>
                  <a:spcPct val="0"/>
                </a:spcBef>
                <a:spcAft>
                  <a:spcPct val="0"/>
                </a:spcAft>
                <a:buClrTx/>
                <a:buSzTx/>
                <a:buFontTx/>
                <a:buNone/>
                <a:tabLst/>
              </a:pPr>
              <a:endParaRPr kumimoji="0" lang="en-US" sz="4267" b="0" i="0" u="none" strike="noStrike" cap="none" normalizeH="0" baseline="0" dirty="0">
                <a:ln>
                  <a:noFill/>
                </a:ln>
                <a:solidFill>
                  <a:schemeClr val="bg1"/>
                </a:solidFill>
                <a:effectLst/>
                <a:latin typeface="Arial" pitchFamily="-110" charset="0"/>
                <a:ea typeface="ヒラギノ角ゴ ProN W3" pitchFamily="-110" charset="-128"/>
                <a:cs typeface="ヒラギノ角ゴ ProN W3" pitchFamily="-110" charset="-128"/>
                <a:sym typeface="Arial" pitchFamily="-110" charset="0"/>
              </a:endParaRPr>
            </a:p>
          </p:txBody>
        </p:sp>
        <p:sp>
          <p:nvSpPr>
            <p:cNvPr id="25" name="Rectangle 24"/>
            <p:cNvSpPr/>
            <p:nvPr userDrawn="1"/>
          </p:nvSpPr>
          <p:spPr bwMode="auto">
            <a:xfrm>
              <a:off x="8218139" y="1955800"/>
              <a:ext cx="925861" cy="389467"/>
            </a:xfrm>
            <a:prstGeom prst="rect">
              <a:avLst/>
            </a:prstGeom>
            <a:solidFill>
              <a:schemeClr val="accent2"/>
            </a:solidFill>
            <a:ln w="12700"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1219140" rtl="0" eaLnBrk="1" fontAlgn="base" latinLnBrk="0" hangingPunct="1">
                <a:lnSpc>
                  <a:spcPct val="100000"/>
                </a:lnSpc>
                <a:spcBef>
                  <a:spcPct val="0"/>
                </a:spcBef>
                <a:spcAft>
                  <a:spcPct val="0"/>
                </a:spcAft>
                <a:buClrTx/>
                <a:buSzTx/>
                <a:buFontTx/>
                <a:buNone/>
                <a:tabLst/>
              </a:pPr>
              <a:endParaRPr kumimoji="0" lang="en-US" sz="4267" b="0" i="0" u="none" strike="noStrike" cap="none" normalizeH="0" baseline="0" dirty="0">
                <a:ln>
                  <a:noFill/>
                </a:ln>
                <a:solidFill>
                  <a:schemeClr val="bg1"/>
                </a:solidFill>
                <a:effectLst/>
                <a:latin typeface="Arial" pitchFamily="-110" charset="0"/>
                <a:ea typeface="ヒラギノ角ゴ ProN W3" pitchFamily="-110" charset="-128"/>
                <a:cs typeface="ヒラギノ角ゴ ProN W3" pitchFamily="-110" charset="-128"/>
                <a:sym typeface="Arial" pitchFamily="-110" charset="0"/>
              </a:endParaRPr>
            </a:p>
          </p:txBody>
        </p:sp>
        <p:sp>
          <p:nvSpPr>
            <p:cNvPr id="26" name="Rectangle 25"/>
            <p:cNvSpPr/>
            <p:nvPr userDrawn="1"/>
          </p:nvSpPr>
          <p:spPr bwMode="auto">
            <a:xfrm>
              <a:off x="8218139" y="2609898"/>
              <a:ext cx="925861" cy="389467"/>
            </a:xfrm>
            <a:prstGeom prst="rect">
              <a:avLst/>
            </a:prstGeom>
            <a:solidFill>
              <a:schemeClr val="accent2"/>
            </a:solidFill>
            <a:ln w="12700"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1219140" rtl="0" eaLnBrk="1" fontAlgn="base" latinLnBrk="0" hangingPunct="1">
                <a:lnSpc>
                  <a:spcPct val="100000"/>
                </a:lnSpc>
                <a:spcBef>
                  <a:spcPct val="0"/>
                </a:spcBef>
                <a:spcAft>
                  <a:spcPct val="0"/>
                </a:spcAft>
                <a:buClrTx/>
                <a:buSzTx/>
                <a:buFontTx/>
                <a:buNone/>
                <a:tabLst/>
              </a:pPr>
              <a:endParaRPr kumimoji="0" lang="en-US" sz="4267" b="0" i="0" u="none" strike="noStrike" cap="none" normalizeH="0" baseline="0" dirty="0">
                <a:ln>
                  <a:noFill/>
                </a:ln>
                <a:solidFill>
                  <a:schemeClr val="bg1"/>
                </a:solidFill>
                <a:effectLst/>
                <a:latin typeface="Arial" pitchFamily="-110" charset="0"/>
                <a:ea typeface="ヒラギノ角ゴ ProN W3" pitchFamily="-110" charset="-128"/>
                <a:cs typeface="ヒラギノ角ゴ ProN W3" pitchFamily="-110" charset="-128"/>
                <a:sym typeface="Arial" pitchFamily="-110" charset="0"/>
              </a:endParaRPr>
            </a:p>
          </p:txBody>
        </p:sp>
        <p:sp>
          <p:nvSpPr>
            <p:cNvPr id="27" name="Rectangle 26"/>
            <p:cNvSpPr/>
            <p:nvPr userDrawn="1"/>
          </p:nvSpPr>
          <p:spPr bwMode="auto">
            <a:xfrm>
              <a:off x="8218139" y="3316865"/>
              <a:ext cx="925861" cy="389467"/>
            </a:xfrm>
            <a:prstGeom prst="rect">
              <a:avLst/>
            </a:prstGeom>
            <a:solidFill>
              <a:schemeClr val="accent2"/>
            </a:solidFill>
            <a:ln w="12700"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1219140" rtl="0" eaLnBrk="1" fontAlgn="base" latinLnBrk="0" hangingPunct="1">
                <a:lnSpc>
                  <a:spcPct val="100000"/>
                </a:lnSpc>
                <a:spcBef>
                  <a:spcPct val="0"/>
                </a:spcBef>
                <a:spcAft>
                  <a:spcPct val="0"/>
                </a:spcAft>
                <a:buClrTx/>
                <a:buSzTx/>
                <a:buFontTx/>
                <a:buNone/>
                <a:tabLst/>
              </a:pPr>
              <a:endParaRPr kumimoji="0" lang="en-US" sz="4267" b="0" i="0" u="none" strike="noStrike" cap="none" normalizeH="0" baseline="0" dirty="0">
                <a:ln>
                  <a:noFill/>
                </a:ln>
                <a:solidFill>
                  <a:schemeClr val="bg1"/>
                </a:solidFill>
                <a:effectLst/>
                <a:latin typeface="Arial" pitchFamily="-110" charset="0"/>
                <a:ea typeface="ヒラギノ角ゴ ProN W3" pitchFamily="-110" charset="-128"/>
                <a:cs typeface="ヒラギノ角ゴ ProN W3" pitchFamily="-110" charset="-128"/>
                <a:sym typeface="Arial" pitchFamily="-110" charset="0"/>
              </a:endParaRPr>
            </a:p>
          </p:txBody>
        </p:sp>
        <p:sp>
          <p:nvSpPr>
            <p:cNvPr id="28" name="Rectangle 27"/>
            <p:cNvSpPr/>
            <p:nvPr userDrawn="1"/>
          </p:nvSpPr>
          <p:spPr bwMode="auto">
            <a:xfrm>
              <a:off x="8218139" y="3998432"/>
              <a:ext cx="925861" cy="389467"/>
            </a:xfrm>
            <a:prstGeom prst="rect">
              <a:avLst/>
            </a:prstGeom>
            <a:solidFill>
              <a:schemeClr val="accent2"/>
            </a:solidFill>
            <a:ln w="12700"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1219140" rtl="0" eaLnBrk="1" fontAlgn="base" latinLnBrk="0" hangingPunct="1">
                <a:lnSpc>
                  <a:spcPct val="100000"/>
                </a:lnSpc>
                <a:spcBef>
                  <a:spcPct val="0"/>
                </a:spcBef>
                <a:spcAft>
                  <a:spcPct val="0"/>
                </a:spcAft>
                <a:buClrTx/>
                <a:buSzTx/>
                <a:buFontTx/>
                <a:buNone/>
                <a:tabLst/>
              </a:pPr>
              <a:endParaRPr kumimoji="0" lang="en-US" sz="4267" b="0" i="0" u="none" strike="noStrike" cap="none" normalizeH="0" baseline="0" dirty="0">
                <a:ln>
                  <a:noFill/>
                </a:ln>
                <a:solidFill>
                  <a:schemeClr val="bg1"/>
                </a:solidFill>
                <a:effectLst/>
                <a:latin typeface="Arial" pitchFamily="-110" charset="0"/>
                <a:ea typeface="ヒラギノ角ゴ ProN W3" pitchFamily="-110" charset="-128"/>
                <a:cs typeface="ヒラギノ角ゴ ProN W3" pitchFamily="-110" charset="-128"/>
                <a:sym typeface="Arial" pitchFamily="-110" charset="0"/>
              </a:endParaRPr>
            </a:p>
          </p:txBody>
        </p:sp>
        <p:sp>
          <p:nvSpPr>
            <p:cNvPr id="29" name="Rectangle 28"/>
            <p:cNvSpPr/>
            <p:nvPr userDrawn="1"/>
          </p:nvSpPr>
          <p:spPr bwMode="auto">
            <a:xfrm>
              <a:off x="8218139" y="4679998"/>
              <a:ext cx="925861" cy="389467"/>
            </a:xfrm>
            <a:prstGeom prst="rect">
              <a:avLst/>
            </a:prstGeom>
            <a:solidFill>
              <a:schemeClr val="accent2"/>
            </a:solidFill>
            <a:ln w="12700"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1219140" rtl="0" eaLnBrk="1" fontAlgn="base" latinLnBrk="0" hangingPunct="1">
                <a:lnSpc>
                  <a:spcPct val="100000"/>
                </a:lnSpc>
                <a:spcBef>
                  <a:spcPct val="0"/>
                </a:spcBef>
                <a:spcAft>
                  <a:spcPct val="0"/>
                </a:spcAft>
                <a:buClrTx/>
                <a:buSzTx/>
                <a:buFontTx/>
                <a:buNone/>
                <a:tabLst/>
              </a:pPr>
              <a:endParaRPr kumimoji="0" lang="en-US" sz="4267" b="0" i="0" u="none" strike="noStrike" cap="none" normalizeH="0" baseline="0" dirty="0">
                <a:ln>
                  <a:noFill/>
                </a:ln>
                <a:solidFill>
                  <a:schemeClr val="bg1"/>
                </a:solidFill>
                <a:effectLst/>
                <a:latin typeface="Arial" pitchFamily="-110" charset="0"/>
                <a:ea typeface="ヒラギノ角ゴ ProN W3" pitchFamily="-110" charset="-128"/>
                <a:cs typeface="ヒラギノ角ゴ ProN W3" pitchFamily="-110" charset="-128"/>
                <a:sym typeface="Arial" pitchFamily="-110" charset="0"/>
              </a:endParaRPr>
            </a:p>
          </p:txBody>
        </p:sp>
        <p:sp>
          <p:nvSpPr>
            <p:cNvPr id="30" name="Rectangle 29"/>
            <p:cNvSpPr/>
            <p:nvPr userDrawn="1"/>
          </p:nvSpPr>
          <p:spPr bwMode="auto">
            <a:xfrm>
              <a:off x="8218139" y="5353098"/>
              <a:ext cx="925861" cy="389467"/>
            </a:xfrm>
            <a:prstGeom prst="rect">
              <a:avLst/>
            </a:prstGeom>
            <a:solidFill>
              <a:schemeClr val="accent2"/>
            </a:solidFill>
            <a:ln w="12700"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1219140" rtl="0" eaLnBrk="1" fontAlgn="base" latinLnBrk="0" hangingPunct="1">
                <a:lnSpc>
                  <a:spcPct val="100000"/>
                </a:lnSpc>
                <a:spcBef>
                  <a:spcPct val="0"/>
                </a:spcBef>
                <a:spcAft>
                  <a:spcPct val="0"/>
                </a:spcAft>
                <a:buClrTx/>
                <a:buSzTx/>
                <a:buFontTx/>
                <a:buNone/>
                <a:tabLst/>
              </a:pPr>
              <a:endParaRPr kumimoji="0" lang="en-US" sz="4267" b="0" i="0" u="none" strike="noStrike" cap="none" normalizeH="0" baseline="0" dirty="0">
                <a:ln>
                  <a:noFill/>
                </a:ln>
                <a:solidFill>
                  <a:schemeClr val="bg1"/>
                </a:solidFill>
                <a:effectLst/>
                <a:latin typeface="Arial" pitchFamily="-110" charset="0"/>
                <a:ea typeface="ヒラギノ角ゴ ProN W3" pitchFamily="-110" charset="-128"/>
                <a:cs typeface="ヒラギノ角ゴ ProN W3" pitchFamily="-110" charset="-128"/>
                <a:sym typeface="Arial" pitchFamily="-110" charset="0"/>
              </a:endParaRPr>
            </a:p>
          </p:txBody>
        </p:sp>
        <p:sp>
          <p:nvSpPr>
            <p:cNvPr id="31" name="Rectangle 30"/>
            <p:cNvSpPr/>
            <p:nvPr userDrawn="1"/>
          </p:nvSpPr>
          <p:spPr bwMode="auto">
            <a:xfrm>
              <a:off x="8218139" y="6035983"/>
              <a:ext cx="925861" cy="389467"/>
            </a:xfrm>
            <a:prstGeom prst="rect">
              <a:avLst/>
            </a:prstGeom>
            <a:solidFill>
              <a:schemeClr val="accent2"/>
            </a:solidFill>
            <a:ln w="12700"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1219140" rtl="0" eaLnBrk="1" fontAlgn="base" latinLnBrk="0" hangingPunct="1">
                <a:lnSpc>
                  <a:spcPct val="100000"/>
                </a:lnSpc>
                <a:spcBef>
                  <a:spcPct val="0"/>
                </a:spcBef>
                <a:spcAft>
                  <a:spcPct val="0"/>
                </a:spcAft>
                <a:buClrTx/>
                <a:buSzTx/>
                <a:buFontTx/>
                <a:buNone/>
                <a:tabLst/>
              </a:pPr>
              <a:endParaRPr kumimoji="0" lang="en-US" sz="4267" b="0" i="0" u="none" strike="noStrike" cap="none" normalizeH="0" baseline="0" dirty="0">
                <a:ln>
                  <a:noFill/>
                </a:ln>
                <a:solidFill>
                  <a:schemeClr val="bg1"/>
                </a:solidFill>
                <a:effectLst/>
                <a:latin typeface="Arial" pitchFamily="-110" charset="0"/>
                <a:ea typeface="ヒラギノ角ゴ ProN W3" pitchFamily="-110" charset="-128"/>
                <a:cs typeface="ヒラギノ角ゴ ProN W3" pitchFamily="-110" charset="-128"/>
                <a:sym typeface="Arial" pitchFamily="-110" charset="0"/>
              </a:endParaRPr>
            </a:p>
          </p:txBody>
        </p:sp>
      </p:grpSp>
      <p:sp>
        <p:nvSpPr>
          <p:cNvPr id="2" name="Title 1"/>
          <p:cNvSpPr>
            <a:spLocks noGrp="1"/>
          </p:cNvSpPr>
          <p:nvPr>
            <p:ph type="title"/>
          </p:nvPr>
        </p:nvSpPr>
        <p:spPr>
          <a:xfrm>
            <a:off x="517384" y="1161281"/>
            <a:ext cx="5878221" cy="2939017"/>
          </a:xfrm>
          <a:prstGeom prst="rect">
            <a:avLst/>
          </a:prstGeom>
          <a:noFill/>
          <a:ln w="12700">
            <a:noFill/>
            <a:miter lim="800000"/>
            <a:headEnd/>
            <a:tailEnd/>
          </a:ln>
        </p:spPr>
        <p:txBody>
          <a:bodyPr vert="horz" wrap="square" lIns="0" tIns="0" rIns="0" bIns="0" numCol="1" anchor="t" anchorCtr="0" compatLnSpc="1">
            <a:prstTxWarp prst="textNoShape">
              <a:avLst/>
            </a:prstTxWarp>
            <a:noAutofit/>
          </a:bodyPr>
          <a:lstStyle>
            <a:lvl1pPr marL="0" indent="0" algn="l" rtl="0" eaLnBrk="0" fontAlgn="base" hangingPunct="0">
              <a:lnSpc>
                <a:spcPct val="90000"/>
              </a:lnSpc>
              <a:spcBef>
                <a:spcPts val="0"/>
              </a:spcBef>
              <a:spcAft>
                <a:spcPct val="0"/>
              </a:spcAft>
              <a:buClr>
                <a:schemeClr val="tx1"/>
              </a:buClr>
              <a:buSzPct val="100000"/>
              <a:buFont typeface="Arial" charset="0"/>
              <a:buNone/>
              <a:defRPr kumimoji="0" lang="en-US" sz="6667" b="0" i="0" u="none" strike="noStrike" kern="0" cap="none" spc="0" normalizeH="0" baseline="0" noProof="0" dirty="0">
                <a:ln>
                  <a:noFill/>
                </a:ln>
                <a:solidFill>
                  <a:schemeClr val="accent3"/>
                </a:solidFill>
                <a:effectLst/>
                <a:uLnTx/>
                <a:uFillTx/>
                <a:latin typeface="Georgia" pitchFamily="-65" charset="0"/>
                <a:ea typeface="Arial Unicode MS" pitchFamily="-65" charset="0"/>
                <a:cs typeface="Arial Unicode MS" pitchFamily="-65" charset="0"/>
                <a:sym typeface="Arial" pitchFamily="-65" charset="0"/>
              </a:defRPr>
            </a:lvl1pPr>
          </a:lstStyle>
          <a:p>
            <a:pPr marL="0" marR="0" lvl="0" indent="0" algn="l" defTabSz="853397" rtl="0" eaLnBrk="1" fontAlgn="auto" latinLnBrk="0" hangingPunct="1">
              <a:lnSpc>
                <a:spcPct val="100000"/>
              </a:lnSpc>
              <a:spcBef>
                <a:spcPts val="0"/>
              </a:spcBef>
              <a:spcAft>
                <a:spcPts val="0"/>
              </a:spcAft>
              <a:buClrTx/>
              <a:buSzTx/>
              <a:buFontTx/>
              <a:buNone/>
              <a:tabLst/>
              <a:defRPr/>
            </a:pPr>
            <a:r>
              <a:rPr lang="en-US" dirty="0"/>
              <a:t>Click to edit Master title style</a:t>
            </a:r>
          </a:p>
        </p:txBody>
      </p:sp>
      <p:sp>
        <p:nvSpPr>
          <p:cNvPr id="6" name="Text Placeholder 5"/>
          <p:cNvSpPr>
            <a:spLocks noGrp="1"/>
          </p:cNvSpPr>
          <p:nvPr>
            <p:ph type="body" sz="quarter" idx="10"/>
          </p:nvPr>
        </p:nvSpPr>
        <p:spPr>
          <a:xfrm>
            <a:off x="517384" y="4180955"/>
            <a:ext cx="5878221" cy="1001255"/>
          </a:xfrm>
        </p:spPr>
        <p:txBody>
          <a:bodyPr/>
          <a:lstStyle>
            <a:lvl1pPr marL="0" indent="0">
              <a:spcBef>
                <a:spcPts val="0"/>
              </a:spcBef>
              <a:buNone/>
              <a:defRPr sz="3333" baseline="0">
                <a:solidFill>
                  <a:schemeClr val="accent1"/>
                </a:solidFill>
              </a:defRPr>
            </a:lvl1pPr>
            <a:lvl2pPr marL="0" indent="0">
              <a:spcBef>
                <a:spcPts val="0"/>
              </a:spcBef>
              <a:buNone/>
              <a:defRPr/>
            </a:lvl2pPr>
            <a:lvl3pPr marL="0" indent="0">
              <a:spcBef>
                <a:spcPts val="0"/>
              </a:spcBef>
              <a:buNone/>
              <a:defRPr/>
            </a:lvl3pPr>
            <a:lvl4pPr marL="0" indent="0">
              <a:spcBef>
                <a:spcPts val="0"/>
              </a:spcBef>
              <a:buNone/>
              <a:defRPr/>
            </a:lvl4pPr>
            <a:lvl5pPr marL="0" indent="0">
              <a:spcBef>
                <a:spcPts val="0"/>
              </a:spcBef>
              <a:buNone/>
              <a:defRPr/>
            </a:lvl5pPr>
          </a:lstStyle>
          <a:p>
            <a:pPr lvl="0"/>
            <a:r>
              <a:rPr lang="en-US" dirty="0"/>
              <a:t>Click to edit Master text styles</a:t>
            </a:r>
          </a:p>
        </p:txBody>
      </p:sp>
      <p:sp>
        <p:nvSpPr>
          <p:cNvPr id="58" name="Content Placeholder 2"/>
          <p:cNvSpPr>
            <a:spLocks noGrp="1"/>
          </p:cNvSpPr>
          <p:nvPr>
            <p:ph idx="15"/>
          </p:nvPr>
        </p:nvSpPr>
        <p:spPr>
          <a:xfrm>
            <a:off x="519138" y="6201406"/>
            <a:ext cx="1057937" cy="224047"/>
          </a:xfrm>
          <a:blipFill>
            <a:blip r:embed="rId2"/>
            <a:stretch>
              <a:fillRect/>
            </a:stretch>
          </a:blipFill>
          <a:ln w="12700">
            <a:noFill/>
            <a:miter lim="800000"/>
            <a:headEnd/>
            <a:tailEnd/>
          </a:ln>
        </p:spPr>
        <p:txBody>
          <a:bodyPr vert="horz" wrap="square" lIns="0" tIns="0" rIns="0" bIns="0" numCol="1" anchor="t" anchorCtr="0" compatLnSpc="1">
            <a:prstTxWarp prst="textNoShape">
              <a:avLst/>
            </a:prstTxWarp>
            <a:noAutofit/>
          </a:bodyPr>
          <a:lstStyle>
            <a:lvl1pPr marL="0" indent="0" algn="ctr" rtl="0" eaLnBrk="0" fontAlgn="base" hangingPunct="0">
              <a:lnSpc>
                <a:spcPct val="110000"/>
              </a:lnSpc>
              <a:spcBef>
                <a:spcPts val="0"/>
              </a:spcBef>
              <a:spcAft>
                <a:spcPct val="0"/>
              </a:spcAft>
              <a:buClr>
                <a:schemeClr val="tx1"/>
              </a:buClr>
              <a:buSzPct val="100000"/>
              <a:buFont typeface="Arial" pitchFamily="-65" charset="0"/>
              <a:buNone/>
              <a:defRPr lang="en-US" sz="5333" baseline="0" dirty="0" smtClean="0">
                <a:noFill/>
                <a:latin typeface="Georgia" charset="0"/>
                <a:ea typeface="Arial Unicode MS" pitchFamily="-65" charset="0"/>
                <a:cs typeface="Arial Unicode MS" pitchFamily="-65" charset="0"/>
                <a:sym typeface="Arial" pitchFamily="-65" charset="0"/>
              </a:defRPr>
            </a:lvl1pPr>
            <a:lvl2pPr algn="l" rtl="0" eaLnBrk="0" fontAlgn="base" hangingPunct="0">
              <a:lnSpc>
                <a:spcPct val="110000"/>
              </a:lnSpc>
              <a:spcBef>
                <a:spcPts val="0"/>
              </a:spcBef>
              <a:spcAft>
                <a:spcPct val="0"/>
              </a:spcAft>
              <a:buClr>
                <a:schemeClr val="tx1"/>
              </a:buClr>
              <a:buSzPct val="100000"/>
              <a:buFont typeface="Arial" pitchFamily="-65" charset="0"/>
              <a:defRPr lang="en-US" sz="2667" dirty="0" smtClean="0">
                <a:solidFill>
                  <a:schemeClr val="tx1"/>
                </a:solidFill>
                <a:latin typeface="+mn-lt"/>
                <a:ea typeface="Arial Unicode MS" pitchFamily="-65" charset="0"/>
                <a:cs typeface="Arial Unicode MS" pitchFamily="-65" charset="0"/>
                <a:sym typeface="Arial" pitchFamily="-65" charset="0"/>
              </a:defRPr>
            </a:lvl2pPr>
            <a:lvl3pPr algn="l" rtl="0" eaLnBrk="0" fontAlgn="base" hangingPunct="0">
              <a:lnSpc>
                <a:spcPct val="110000"/>
              </a:lnSpc>
              <a:spcBef>
                <a:spcPts val="0"/>
              </a:spcBef>
              <a:spcAft>
                <a:spcPct val="0"/>
              </a:spcAft>
              <a:buClr>
                <a:schemeClr val="tx1"/>
              </a:buClr>
              <a:buSzPct val="100000"/>
              <a:buFont typeface="Arial" pitchFamily="-65" charset="0"/>
              <a:defRPr lang="en-US" sz="2400" dirty="0" smtClean="0">
                <a:solidFill>
                  <a:schemeClr val="tx1"/>
                </a:solidFill>
                <a:latin typeface="+mn-lt"/>
                <a:ea typeface="Arial Unicode MS" pitchFamily="-65" charset="0"/>
                <a:cs typeface="Arial Unicode MS" pitchFamily="-65" charset="0"/>
                <a:sym typeface="Arial" pitchFamily="-65" charset="0"/>
              </a:defRPr>
            </a:lvl3pPr>
            <a:lvl4pPr algn="l" rtl="0" eaLnBrk="0" fontAlgn="base" hangingPunct="0">
              <a:lnSpc>
                <a:spcPct val="110000"/>
              </a:lnSpc>
              <a:spcBef>
                <a:spcPts val="0"/>
              </a:spcBef>
              <a:spcAft>
                <a:spcPct val="0"/>
              </a:spcAft>
              <a:buClr>
                <a:schemeClr val="tx1"/>
              </a:buClr>
              <a:buSzPct val="100000"/>
              <a:buFont typeface="Arial" pitchFamily="-65" charset="0"/>
              <a:defRPr lang="en-US" sz="2400" dirty="0" smtClean="0">
                <a:solidFill>
                  <a:schemeClr val="tx1"/>
                </a:solidFill>
                <a:latin typeface="+mn-lt"/>
                <a:ea typeface="Arial Unicode MS" pitchFamily="-65" charset="0"/>
                <a:cs typeface="Arial Unicode MS" pitchFamily="-65" charset="0"/>
                <a:sym typeface="Arial" pitchFamily="-65" charset="0"/>
              </a:defRPr>
            </a:lvl4pPr>
            <a:lvl5pPr algn="l" rtl="0" eaLnBrk="0" fontAlgn="base" hangingPunct="0">
              <a:lnSpc>
                <a:spcPct val="110000"/>
              </a:lnSpc>
              <a:spcBef>
                <a:spcPts val="0"/>
              </a:spcBef>
              <a:spcAft>
                <a:spcPct val="0"/>
              </a:spcAft>
              <a:buClr>
                <a:schemeClr val="tx1"/>
              </a:buClr>
              <a:buSzPct val="100000"/>
              <a:buFont typeface="Arial" pitchFamily="-65" charset="0"/>
              <a:defRPr lang="en-US" sz="2400" dirty="0">
                <a:solidFill>
                  <a:schemeClr val="tx1"/>
                </a:solidFill>
                <a:latin typeface="+mn-lt"/>
                <a:ea typeface="Arial Unicode MS" pitchFamily="-65" charset="0"/>
                <a:cs typeface="Arial Unicode MS" pitchFamily="-65" charset="0"/>
                <a:sym typeface="Arial" pitchFamily="-65" charset="0"/>
              </a:defRPr>
            </a:lvl5pPr>
          </a:lstStyle>
          <a:p>
            <a:pPr lvl="0"/>
            <a:endParaRPr lang="en-US" dirty="0"/>
          </a:p>
          <a:p>
            <a:pPr lvl="0"/>
            <a:endParaRPr lang="en-US" dirty="0"/>
          </a:p>
          <a:p>
            <a:pPr lvl="0"/>
            <a:endParaRPr lang="en-US" dirty="0"/>
          </a:p>
          <a:p>
            <a:pPr lvl="0"/>
            <a:r>
              <a:rPr lang="en-US" dirty="0"/>
              <a:t>Insert</a:t>
            </a:r>
          </a:p>
          <a:p>
            <a:pPr lvl="0"/>
            <a:r>
              <a:rPr lang="en-US" dirty="0"/>
              <a:t>image </a:t>
            </a:r>
          </a:p>
          <a:p>
            <a:pPr lvl="0"/>
            <a:r>
              <a:rPr lang="en-US" dirty="0"/>
              <a:t>here</a:t>
            </a:r>
          </a:p>
          <a:p>
            <a:pPr lvl="0"/>
            <a:endParaRPr lang="en-US" dirty="0"/>
          </a:p>
        </p:txBody>
      </p:sp>
      <p:sp>
        <p:nvSpPr>
          <p:cNvPr id="59" name="Content Placeholder 2"/>
          <p:cNvSpPr>
            <a:spLocks noGrp="1"/>
          </p:cNvSpPr>
          <p:nvPr>
            <p:ph idx="16"/>
          </p:nvPr>
        </p:nvSpPr>
        <p:spPr>
          <a:xfrm>
            <a:off x="1809813" y="6201406"/>
            <a:ext cx="1057937" cy="224047"/>
          </a:xfrm>
          <a:blipFill>
            <a:blip r:embed="rId2"/>
            <a:stretch>
              <a:fillRect/>
            </a:stretch>
          </a:blipFill>
          <a:ln w="12700">
            <a:noFill/>
            <a:miter lim="800000"/>
            <a:headEnd/>
            <a:tailEnd/>
          </a:ln>
        </p:spPr>
        <p:txBody>
          <a:bodyPr vert="horz" wrap="square" lIns="0" tIns="0" rIns="0" bIns="0" numCol="1" anchor="t" anchorCtr="0" compatLnSpc="1">
            <a:prstTxWarp prst="textNoShape">
              <a:avLst/>
            </a:prstTxWarp>
            <a:noAutofit/>
          </a:bodyPr>
          <a:lstStyle>
            <a:lvl1pPr marL="0" indent="0" algn="ctr" rtl="0" eaLnBrk="0" fontAlgn="base" hangingPunct="0">
              <a:lnSpc>
                <a:spcPct val="110000"/>
              </a:lnSpc>
              <a:spcBef>
                <a:spcPts val="0"/>
              </a:spcBef>
              <a:spcAft>
                <a:spcPct val="0"/>
              </a:spcAft>
              <a:buClr>
                <a:schemeClr val="tx1"/>
              </a:buClr>
              <a:buSzPct val="100000"/>
              <a:buFont typeface="Arial" pitchFamily="-65" charset="0"/>
              <a:buNone/>
              <a:defRPr lang="en-US" sz="5333" baseline="0" dirty="0" smtClean="0">
                <a:noFill/>
                <a:latin typeface="Georgia" charset="0"/>
                <a:ea typeface="Arial Unicode MS" pitchFamily="-65" charset="0"/>
                <a:cs typeface="Arial Unicode MS" pitchFamily="-65" charset="0"/>
                <a:sym typeface="Arial" pitchFamily="-65" charset="0"/>
              </a:defRPr>
            </a:lvl1pPr>
            <a:lvl2pPr algn="l" rtl="0" eaLnBrk="0" fontAlgn="base" hangingPunct="0">
              <a:lnSpc>
                <a:spcPct val="110000"/>
              </a:lnSpc>
              <a:spcBef>
                <a:spcPts val="0"/>
              </a:spcBef>
              <a:spcAft>
                <a:spcPct val="0"/>
              </a:spcAft>
              <a:buClr>
                <a:schemeClr val="tx1"/>
              </a:buClr>
              <a:buSzPct val="100000"/>
              <a:buFont typeface="Arial" pitchFamily="-65" charset="0"/>
              <a:defRPr lang="en-US" sz="2667" dirty="0" smtClean="0">
                <a:solidFill>
                  <a:schemeClr val="tx1"/>
                </a:solidFill>
                <a:latin typeface="+mn-lt"/>
                <a:ea typeface="Arial Unicode MS" pitchFamily="-65" charset="0"/>
                <a:cs typeface="Arial Unicode MS" pitchFamily="-65" charset="0"/>
                <a:sym typeface="Arial" pitchFamily="-65" charset="0"/>
              </a:defRPr>
            </a:lvl2pPr>
            <a:lvl3pPr algn="l" rtl="0" eaLnBrk="0" fontAlgn="base" hangingPunct="0">
              <a:lnSpc>
                <a:spcPct val="110000"/>
              </a:lnSpc>
              <a:spcBef>
                <a:spcPts val="0"/>
              </a:spcBef>
              <a:spcAft>
                <a:spcPct val="0"/>
              </a:spcAft>
              <a:buClr>
                <a:schemeClr val="tx1"/>
              </a:buClr>
              <a:buSzPct val="100000"/>
              <a:buFont typeface="Arial" pitchFamily="-65" charset="0"/>
              <a:defRPr lang="en-US" sz="2400" dirty="0" smtClean="0">
                <a:solidFill>
                  <a:schemeClr val="tx1"/>
                </a:solidFill>
                <a:latin typeface="+mn-lt"/>
                <a:ea typeface="Arial Unicode MS" pitchFamily="-65" charset="0"/>
                <a:cs typeface="Arial Unicode MS" pitchFamily="-65" charset="0"/>
                <a:sym typeface="Arial" pitchFamily="-65" charset="0"/>
              </a:defRPr>
            </a:lvl3pPr>
            <a:lvl4pPr algn="l" rtl="0" eaLnBrk="0" fontAlgn="base" hangingPunct="0">
              <a:lnSpc>
                <a:spcPct val="110000"/>
              </a:lnSpc>
              <a:spcBef>
                <a:spcPts val="0"/>
              </a:spcBef>
              <a:spcAft>
                <a:spcPct val="0"/>
              </a:spcAft>
              <a:buClr>
                <a:schemeClr val="tx1"/>
              </a:buClr>
              <a:buSzPct val="100000"/>
              <a:buFont typeface="Arial" pitchFamily="-65" charset="0"/>
              <a:defRPr lang="en-US" sz="2400" dirty="0" smtClean="0">
                <a:solidFill>
                  <a:schemeClr val="tx1"/>
                </a:solidFill>
                <a:latin typeface="+mn-lt"/>
                <a:ea typeface="Arial Unicode MS" pitchFamily="-65" charset="0"/>
                <a:cs typeface="Arial Unicode MS" pitchFamily="-65" charset="0"/>
                <a:sym typeface="Arial" pitchFamily="-65" charset="0"/>
              </a:defRPr>
            </a:lvl4pPr>
            <a:lvl5pPr algn="l" rtl="0" eaLnBrk="0" fontAlgn="base" hangingPunct="0">
              <a:lnSpc>
                <a:spcPct val="110000"/>
              </a:lnSpc>
              <a:spcBef>
                <a:spcPts val="0"/>
              </a:spcBef>
              <a:spcAft>
                <a:spcPct val="0"/>
              </a:spcAft>
              <a:buClr>
                <a:schemeClr val="tx1"/>
              </a:buClr>
              <a:buSzPct val="100000"/>
              <a:buFont typeface="Arial" pitchFamily="-65" charset="0"/>
              <a:defRPr lang="en-US" sz="2400" dirty="0">
                <a:solidFill>
                  <a:schemeClr val="tx1"/>
                </a:solidFill>
                <a:latin typeface="+mn-lt"/>
                <a:ea typeface="Arial Unicode MS" pitchFamily="-65" charset="0"/>
                <a:cs typeface="Arial Unicode MS" pitchFamily="-65" charset="0"/>
                <a:sym typeface="Arial" pitchFamily="-65" charset="0"/>
              </a:defRPr>
            </a:lvl5pPr>
          </a:lstStyle>
          <a:p>
            <a:pPr lvl="0"/>
            <a:endParaRPr lang="en-US" dirty="0"/>
          </a:p>
          <a:p>
            <a:pPr lvl="0"/>
            <a:endParaRPr lang="en-US" dirty="0"/>
          </a:p>
          <a:p>
            <a:pPr lvl="0"/>
            <a:endParaRPr lang="en-US" dirty="0"/>
          </a:p>
          <a:p>
            <a:pPr lvl="0"/>
            <a:r>
              <a:rPr lang="en-US" dirty="0"/>
              <a:t>Insert</a:t>
            </a:r>
          </a:p>
          <a:p>
            <a:pPr lvl="0"/>
            <a:r>
              <a:rPr lang="en-US" dirty="0"/>
              <a:t>image </a:t>
            </a:r>
          </a:p>
          <a:p>
            <a:pPr lvl="0"/>
            <a:r>
              <a:rPr lang="en-US" dirty="0"/>
              <a:t>here</a:t>
            </a:r>
          </a:p>
          <a:p>
            <a:pPr lvl="0"/>
            <a:endParaRPr lang="en-US" dirty="0"/>
          </a:p>
        </p:txBody>
      </p:sp>
      <p:sp>
        <p:nvSpPr>
          <p:cNvPr id="60" name="Content Placeholder 2"/>
          <p:cNvSpPr>
            <a:spLocks noGrp="1"/>
          </p:cNvSpPr>
          <p:nvPr>
            <p:ph idx="17"/>
          </p:nvPr>
        </p:nvSpPr>
        <p:spPr>
          <a:xfrm>
            <a:off x="3079814" y="6201406"/>
            <a:ext cx="1057937" cy="224047"/>
          </a:xfrm>
          <a:blipFill>
            <a:blip r:embed="rId2"/>
            <a:stretch>
              <a:fillRect/>
            </a:stretch>
          </a:blipFill>
          <a:ln w="12700">
            <a:noFill/>
            <a:miter lim="800000"/>
            <a:headEnd/>
            <a:tailEnd/>
          </a:ln>
        </p:spPr>
        <p:txBody>
          <a:bodyPr vert="horz" wrap="square" lIns="0" tIns="0" rIns="0" bIns="0" numCol="1" anchor="t" anchorCtr="0" compatLnSpc="1">
            <a:prstTxWarp prst="textNoShape">
              <a:avLst/>
            </a:prstTxWarp>
            <a:noAutofit/>
          </a:bodyPr>
          <a:lstStyle>
            <a:lvl1pPr marL="0" indent="0" algn="ctr" rtl="0" eaLnBrk="0" fontAlgn="base" hangingPunct="0">
              <a:lnSpc>
                <a:spcPct val="110000"/>
              </a:lnSpc>
              <a:spcBef>
                <a:spcPts val="0"/>
              </a:spcBef>
              <a:spcAft>
                <a:spcPct val="0"/>
              </a:spcAft>
              <a:buClr>
                <a:schemeClr val="tx1"/>
              </a:buClr>
              <a:buSzPct val="100000"/>
              <a:buFont typeface="Arial" pitchFamily="-65" charset="0"/>
              <a:buNone/>
              <a:defRPr lang="en-US" sz="5333" baseline="0" dirty="0" smtClean="0">
                <a:noFill/>
                <a:latin typeface="Georgia" charset="0"/>
                <a:ea typeface="Arial Unicode MS" pitchFamily="-65" charset="0"/>
                <a:cs typeface="Arial Unicode MS" pitchFamily="-65" charset="0"/>
                <a:sym typeface="Arial" pitchFamily="-65" charset="0"/>
              </a:defRPr>
            </a:lvl1pPr>
            <a:lvl2pPr algn="l" rtl="0" eaLnBrk="0" fontAlgn="base" hangingPunct="0">
              <a:lnSpc>
                <a:spcPct val="110000"/>
              </a:lnSpc>
              <a:spcBef>
                <a:spcPts val="0"/>
              </a:spcBef>
              <a:spcAft>
                <a:spcPct val="0"/>
              </a:spcAft>
              <a:buClr>
                <a:schemeClr val="tx1"/>
              </a:buClr>
              <a:buSzPct val="100000"/>
              <a:buFont typeface="Arial" pitchFamily="-65" charset="0"/>
              <a:defRPr lang="en-US" sz="2667" dirty="0" smtClean="0">
                <a:solidFill>
                  <a:schemeClr val="tx1"/>
                </a:solidFill>
                <a:latin typeface="+mn-lt"/>
                <a:ea typeface="Arial Unicode MS" pitchFamily="-65" charset="0"/>
                <a:cs typeface="Arial Unicode MS" pitchFamily="-65" charset="0"/>
                <a:sym typeface="Arial" pitchFamily="-65" charset="0"/>
              </a:defRPr>
            </a:lvl2pPr>
            <a:lvl3pPr algn="l" rtl="0" eaLnBrk="0" fontAlgn="base" hangingPunct="0">
              <a:lnSpc>
                <a:spcPct val="110000"/>
              </a:lnSpc>
              <a:spcBef>
                <a:spcPts val="0"/>
              </a:spcBef>
              <a:spcAft>
                <a:spcPct val="0"/>
              </a:spcAft>
              <a:buClr>
                <a:schemeClr val="tx1"/>
              </a:buClr>
              <a:buSzPct val="100000"/>
              <a:buFont typeface="Arial" pitchFamily="-65" charset="0"/>
              <a:defRPr lang="en-US" sz="2400" dirty="0" smtClean="0">
                <a:solidFill>
                  <a:schemeClr val="tx1"/>
                </a:solidFill>
                <a:latin typeface="+mn-lt"/>
                <a:ea typeface="Arial Unicode MS" pitchFamily="-65" charset="0"/>
                <a:cs typeface="Arial Unicode MS" pitchFamily="-65" charset="0"/>
                <a:sym typeface="Arial" pitchFamily="-65" charset="0"/>
              </a:defRPr>
            </a:lvl3pPr>
            <a:lvl4pPr algn="l" rtl="0" eaLnBrk="0" fontAlgn="base" hangingPunct="0">
              <a:lnSpc>
                <a:spcPct val="110000"/>
              </a:lnSpc>
              <a:spcBef>
                <a:spcPts val="0"/>
              </a:spcBef>
              <a:spcAft>
                <a:spcPct val="0"/>
              </a:spcAft>
              <a:buClr>
                <a:schemeClr val="tx1"/>
              </a:buClr>
              <a:buSzPct val="100000"/>
              <a:buFont typeface="Arial" pitchFamily="-65" charset="0"/>
              <a:defRPr lang="en-US" sz="2400" dirty="0" smtClean="0">
                <a:solidFill>
                  <a:schemeClr val="tx1"/>
                </a:solidFill>
                <a:latin typeface="+mn-lt"/>
                <a:ea typeface="Arial Unicode MS" pitchFamily="-65" charset="0"/>
                <a:cs typeface="Arial Unicode MS" pitchFamily="-65" charset="0"/>
                <a:sym typeface="Arial" pitchFamily="-65" charset="0"/>
              </a:defRPr>
            </a:lvl4pPr>
            <a:lvl5pPr algn="l" rtl="0" eaLnBrk="0" fontAlgn="base" hangingPunct="0">
              <a:lnSpc>
                <a:spcPct val="110000"/>
              </a:lnSpc>
              <a:spcBef>
                <a:spcPts val="0"/>
              </a:spcBef>
              <a:spcAft>
                <a:spcPct val="0"/>
              </a:spcAft>
              <a:buClr>
                <a:schemeClr val="tx1"/>
              </a:buClr>
              <a:buSzPct val="100000"/>
              <a:buFont typeface="Arial" pitchFamily="-65" charset="0"/>
              <a:defRPr lang="en-US" sz="2400" dirty="0">
                <a:solidFill>
                  <a:schemeClr val="tx1"/>
                </a:solidFill>
                <a:latin typeface="+mn-lt"/>
                <a:ea typeface="Arial Unicode MS" pitchFamily="-65" charset="0"/>
                <a:cs typeface="Arial Unicode MS" pitchFamily="-65" charset="0"/>
                <a:sym typeface="Arial" pitchFamily="-65" charset="0"/>
              </a:defRPr>
            </a:lvl5pPr>
          </a:lstStyle>
          <a:p>
            <a:pPr lvl="0"/>
            <a:endParaRPr lang="en-US" dirty="0"/>
          </a:p>
          <a:p>
            <a:pPr lvl="0"/>
            <a:endParaRPr lang="en-US" dirty="0"/>
          </a:p>
          <a:p>
            <a:pPr lvl="0"/>
            <a:endParaRPr lang="en-US" dirty="0"/>
          </a:p>
          <a:p>
            <a:pPr lvl="0"/>
            <a:r>
              <a:rPr lang="en-US" dirty="0"/>
              <a:t>Insert</a:t>
            </a:r>
          </a:p>
          <a:p>
            <a:pPr lvl="0"/>
            <a:r>
              <a:rPr lang="en-US" dirty="0"/>
              <a:t>image </a:t>
            </a:r>
          </a:p>
          <a:p>
            <a:pPr lvl="0"/>
            <a:r>
              <a:rPr lang="en-US" dirty="0"/>
              <a:t>here</a:t>
            </a:r>
          </a:p>
          <a:p>
            <a:pPr lvl="0"/>
            <a:endParaRPr lang="en-US" dirty="0"/>
          </a:p>
        </p:txBody>
      </p:sp>
      <p:sp>
        <p:nvSpPr>
          <p:cNvPr id="33" name="Picture Placeholder 3"/>
          <p:cNvSpPr>
            <a:spLocks noGrp="1"/>
          </p:cNvSpPr>
          <p:nvPr>
            <p:ph type="pic" sz="quarter" idx="18" hasCustomPrompt="1"/>
          </p:nvPr>
        </p:nvSpPr>
        <p:spPr>
          <a:xfrm>
            <a:off x="7084488" y="2"/>
            <a:ext cx="4514849" cy="6032500"/>
          </a:xfrm>
          <a:solidFill>
            <a:schemeClr val="bg1">
              <a:lumMod val="50000"/>
            </a:schemeClr>
          </a:solidFill>
        </p:spPr>
        <p:txBody>
          <a:bodyPr anchor="ctr" anchorCtr="0"/>
          <a:lstStyle>
            <a:lvl1pPr marL="0" indent="0" algn="ctr">
              <a:buNone/>
              <a:defRPr sz="2667">
                <a:solidFill>
                  <a:srgbClr val="FFFFFF"/>
                </a:solidFill>
              </a:defRPr>
            </a:lvl1pPr>
          </a:lstStyle>
          <a:p>
            <a:r>
              <a:rPr lang="en-US" dirty="0"/>
              <a:t>Insert Picture Here</a:t>
            </a:r>
          </a:p>
        </p:txBody>
      </p:sp>
      <p:pic>
        <p:nvPicPr>
          <p:cNvPr id="34" name="Picture 33" descr="jnj_Institute_logo_horizontal_RGB.jpg"/>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310116" y="147833"/>
            <a:ext cx="3962277" cy="859323"/>
          </a:xfrm>
          <a:prstGeom prst="rect">
            <a:avLst/>
          </a:prstGeom>
        </p:spPr>
      </p:pic>
    </p:spTree>
    <p:extLst>
      <p:ext uri="{BB962C8B-B14F-4D97-AF65-F5344CB8AC3E}">
        <p14:creationId xmlns:p14="http://schemas.microsoft.com/office/powerpoint/2010/main" val="1100585306"/>
      </p:ext>
    </p:extLst>
  </p:cSld>
  <p:clrMapOvr>
    <a:masterClrMapping/>
  </p:clrMapOvr>
  <p:transitio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Divider Slide">
    <p:spTree>
      <p:nvGrpSpPr>
        <p:cNvPr id="1" name=""/>
        <p:cNvGrpSpPr/>
        <p:nvPr/>
      </p:nvGrpSpPr>
      <p:grpSpPr>
        <a:xfrm>
          <a:off x="0" y="0"/>
          <a:ext cx="0" cy="0"/>
          <a:chOff x="0" y="0"/>
          <a:chExt cx="0" cy="0"/>
        </a:xfrm>
      </p:grpSpPr>
      <p:grpSp>
        <p:nvGrpSpPr>
          <p:cNvPr id="17" name="Group 16"/>
          <p:cNvGrpSpPr/>
          <p:nvPr userDrawn="1"/>
        </p:nvGrpSpPr>
        <p:grpSpPr>
          <a:xfrm>
            <a:off x="10957522" y="1"/>
            <a:ext cx="1234481" cy="6425451"/>
            <a:chOff x="8218139" y="0"/>
            <a:chExt cx="925861" cy="6425450"/>
          </a:xfrm>
        </p:grpSpPr>
        <p:sp>
          <p:nvSpPr>
            <p:cNvPr id="18" name="Rectangle 17"/>
            <p:cNvSpPr/>
            <p:nvPr userDrawn="1"/>
          </p:nvSpPr>
          <p:spPr bwMode="auto">
            <a:xfrm>
              <a:off x="8218139" y="0"/>
              <a:ext cx="925861" cy="389467"/>
            </a:xfrm>
            <a:prstGeom prst="rect">
              <a:avLst/>
            </a:prstGeom>
            <a:solidFill>
              <a:schemeClr val="accent2"/>
            </a:solidFill>
            <a:ln w="12700"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1219140" rtl="0" eaLnBrk="1" fontAlgn="base" latinLnBrk="0" hangingPunct="1">
                <a:lnSpc>
                  <a:spcPct val="100000"/>
                </a:lnSpc>
                <a:spcBef>
                  <a:spcPct val="0"/>
                </a:spcBef>
                <a:spcAft>
                  <a:spcPct val="0"/>
                </a:spcAft>
                <a:buClrTx/>
                <a:buSzTx/>
                <a:buFontTx/>
                <a:buNone/>
                <a:tabLst/>
              </a:pPr>
              <a:endParaRPr kumimoji="0" lang="en-US" sz="4267" b="0" i="0" u="none" strike="noStrike" cap="none" normalizeH="0" baseline="0" dirty="0">
                <a:ln>
                  <a:noFill/>
                </a:ln>
                <a:solidFill>
                  <a:schemeClr val="bg1"/>
                </a:solidFill>
                <a:effectLst/>
                <a:latin typeface="Arial" pitchFamily="-110" charset="0"/>
                <a:ea typeface="ヒラギノ角ゴ ProN W3" pitchFamily="-110" charset="-128"/>
                <a:cs typeface="ヒラギノ角ゴ ProN W3" pitchFamily="-110" charset="-128"/>
                <a:sym typeface="Arial" pitchFamily="-110" charset="0"/>
              </a:endParaRPr>
            </a:p>
          </p:txBody>
        </p:sp>
        <p:sp>
          <p:nvSpPr>
            <p:cNvPr id="19" name="Rectangle 18"/>
            <p:cNvSpPr/>
            <p:nvPr userDrawn="1"/>
          </p:nvSpPr>
          <p:spPr bwMode="auto">
            <a:xfrm>
              <a:off x="8218139" y="651933"/>
              <a:ext cx="925861" cy="389467"/>
            </a:xfrm>
            <a:prstGeom prst="rect">
              <a:avLst/>
            </a:prstGeom>
            <a:solidFill>
              <a:schemeClr val="accent2"/>
            </a:solidFill>
            <a:ln w="12700"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1219140" rtl="0" eaLnBrk="1" fontAlgn="base" latinLnBrk="0" hangingPunct="1">
                <a:lnSpc>
                  <a:spcPct val="100000"/>
                </a:lnSpc>
                <a:spcBef>
                  <a:spcPct val="0"/>
                </a:spcBef>
                <a:spcAft>
                  <a:spcPct val="0"/>
                </a:spcAft>
                <a:buClrTx/>
                <a:buSzTx/>
                <a:buFontTx/>
                <a:buNone/>
                <a:tabLst/>
              </a:pPr>
              <a:endParaRPr kumimoji="0" lang="en-US" sz="4267" b="0" i="0" u="none" strike="noStrike" cap="none" normalizeH="0" baseline="0" dirty="0">
                <a:ln>
                  <a:noFill/>
                </a:ln>
                <a:solidFill>
                  <a:schemeClr val="bg1"/>
                </a:solidFill>
                <a:effectLst/>
                <a:latin typeface="Arial" pitchFamily="-110" charset="0"/>
                <a:ea typeface="ヒラギノ角ゴ ProN W3" pitchFamily="-110" charset="-128"/>
                <a:cs typeface="ヒラギノ角ゴ ProN W3" pitchFamily="-110" charset="-128"/>
                <a:sym typeface="Arial" pitchFamily="-110" charset="0"/>
              </a:endParaRPr>
            </a:p>
          </p:txBody>
        </p:sp>
        <p:sp>
          <p:nvSpPr>
            <p:cNvPr id="20" name="Rectangle 19"/>
            <p:cNvSpPr/>
            <p:nvPr userDrawn="1"/>
          </p:nvSpPr>
          <p:spPr bwMode="auto">
            <a:xfrm>
              <a:off x="8218139" y="1308100"/>
              <a:ext cx="925861" cy="389467"/>
            </a:xfrm>
            <a:prstGeom prst="rect">
              <a:avLst/>
            </a:prstGeom>
            <a:solidFill>
              <a:schemeClr val="accent2"/>
            </a:solidFill>
            <a:ln w="12700"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1219140" rtl="0" eaLnBrk="1" fontAlgn="base" latinLnBrk="0" hangingPunct="1">
                <a:lnSpc>
                  <a:spcPct val="100000"/>
                </a:lnSpc>
                <a:spcBef>
                  <a:spcPct val="0"/>
                </a:spcBef>
                <a:spcAft>
                  <a:spcPct val="0"/>
                </a:spcAft>
                <a:buClrTx/>
                <a:buSzTx/>
                <a:buFontTx/>
                <a:buNone/>
                <a:tabLst/>
              </a:pPr>
              <a:endParaRPr kumimoji="0" lang="en-US" sz="4267" b="0" i="0" u="none" strike="noStrike" cap="none" normalizeH="0" baseline="0" dirty="0">
                <a:ln>
                  <a:noFill/>
                </a:ln>
                <a:solidFill>
                  <a:schemeClr val="bg1"/>
                </a:solidFill>
                <a:effectLst/>
                <a:latin typeface="Arial" pitchFamily="-110" charset="0"/>
                <a:ea typeface="ヒラギノ角ゴ ProN W3" pitchFamily="-110" charset="-128"/>
                <a:cs typeface="ヒラギノ角ゴ ProN W3" pitchFamily="-110" charset="-128"/>
                <a:sym typeface="Arial" pitchFamily="-110" charset="0"/>
              </a:endParaRPr>
            </a:p>
          </p:txBody>
        </p:sp>
        <p:sp>
          <p:nvSpPr>
            <p:cNvPr id="21" name="Rectangle 20"/>
            <p:cNvSpPr/>
            <p:nvPr userDrawn="1"/>
          </p:nvSpPr>
          <p:spPr bwMode="auto">
            <a:xfrm>
              <a:off x="8218139" y="1955800"/>
              <a:ext cx="925861" cy="389467"/>
            </a:xfrm>
            <a:prstGeom prst="rect">
              <a:avLst/>
            </a:prstGeom>
            <a:solidFill>
              <a:schemeClr val="accent2"/>
            </a:solidFill>
            <a:ln w="12700"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1219140" rtl="0" eaLnBrk="1" fontAlgn="base" latinLnBrk="0" hangingPunct="1">
                <a:lnSpc>
                  <a:spcPct val="100000"/>
                </a:lnSpc>
                <a:spcBef>
                  <a:spcPct val="0"/>
                </a:spcBef>
                <a:spcAft>
                  <a:spcPct val="0"/>
                </a:spcAft>
                <a:buClrTx/>
                <a:buSzTx/>
                <a:buFontTx/>
                <a:buNone/>
                <a:tabLst/>
              </a:pPr>
              <a:endParaRPr kumimoji="0" lang="en-US" sz="4267" b="0" i="0" u="none" strike="noStrike" cap="none" normalizeH="0" baseline="0" dirty="0">
                <a:ln>
                  <a:noFill/>
                </a:ln>
                <a:solidFill>
                  <a:schemeClr val="bg1"/>
                </a:solidFill>
                <a:effectLst/>
                <a:latin typeface="Arial" pitchFamily="-110" charset="0"/>
                <a:ea typeface="ヒラギノ角ゴ ProN W3" pitchFamily="-110" charset="-128"/>
                <a:cs typeface="ヒラギノ角ゴ ProN W3" pitchFamily="-110" charset="-128"/>
                <a:sym typeface="Arial" pitchFamily="-110" charset="0"/>
              </a:endParaRPr>
            </a:p>
          </p:txBody>
        </p:sp>
        <p:sp>
          <p:nvSpPr>
            <p:cNvPr id="22" name="Rectangle 21"/>
            <p:cNvSpPr/>
            <p:nvPr userDrawn="1"/>
          </p:nvSpPr>
          <p:spPr bwMode="auto">
            <a:xfrm>
              <a:off x="8218139" y="2609898"/>
              <a:ext cx="925861" cy="389467"/>
            </a:xfrm>
            <a:prstGeom prst="rect">
              <a:avLst/>
            </a:prstGeom>
            <a:solidFill>
              <a:schemeClr val="accent2"/>
            </a:solidFill>
            <a:ln w="12700"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1219140" rtl="0" eaLnBrk="1" fontAlgn="base" latinLnBrk="0" hangingPunct="1">
                <a:lnSpc>
                  <a:spcPct val="100000"/>
                </a:lnSpc>
                <a:spcBef>
                  <a:spcPct val="0"/>
                </a:spcBef>
                <a:spcAft>
                  <a:spcPct val="0"/>
                </a:spcAft>
                <a:buClrTx/>
                <a:buSzTx/>
                <a:buFontTx/>
                <a:buNone/>
                <a:tabLst/>
              </a:pPr>
              <a:endParaRPr kumimoji="0" lang="en-US" sz="4267" b="0" i="0" u="none" strike="noStrike" cap="none" normalizeH="0" baseline="0" dirty="0">
                <a:ln>
                  <a:noFill/>
                </a:ln>
                <a:solidFill>
                  <a:schemeClr val="bg1"/>
                </a:solidFill>
                <a:effectLst/>
                <a:latin typeface="Arial" pitchFamily="-110" charset="0"/>
                <a:ea typeface="ヒラギノ角ゴ ProN W3" pitchFamily="-110" charset="-128"/>
                <a:cs typeface="ヒラギノ角ゴ ProN W3" pitchFamily="-110" charset="-128"/>
                <a:sym typeface="Arial" pitchFamily="-110" charset="0"/>
              </a:endParaRPr>
            </a:p>
          </p:txBody>
        </p:sp>
        <p:sp>
          <p:nvSpPr>
            <p:cNvPr id="23" name="Rectangle 22"/>
            <p:cNvSpPr/>
            <p:nvPr userDrawn="1"/>
          </p:nvSpPr>
          <p:spPr bwMode="auto">
            <a:xfrm>
              <a:off x="8218139" y="3316865"/>
              <a:ext cx="925861" cy="389467"/>
            </a:xfrm>
            <a:prstGeom prst="rect">
              <a:avLst/>
            </a:prstGeom>
            <a:solidFill>
              <a:schemeClr val="accent2"/>
            </a:solidFill>
            <a:ln w="12700"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1219140" rtl="0" eaLnBrk="1" fontAlgn="base" latinLnBrk="0" hangingPunct="1">
                <a:lnSpc>
                  <a:spcPct val="100000"/>
                </a:lnSpc>
                <a:spcBef>
                  <a:spcPct val="0"/>
                </a:spcBef>
                <a:spcAft>
                  <a:spcPct val="0"/>
                </a:spcAft>
                <a:buClrTx/>
                <a:buSzTx/>
                <a:buFontTx/>
                <a:buNone/>
                <a:tabLst/>
              </a:pPr>
              <a:endParaRPr kumimoji="0" lang="en-US" sz="4267" b="0" i="0" u="none" strike="noStrike" cap="none" normalizeH="0" baseline="0" dirty="0">
                <a:ln>
                  <a:noFill/>
                </a:ln>
                <a:solidFill>
                  <a:schemeClr val="bg1"/>
                </a:solidFill>
                <a:effectLst/>
                <a:latin typeface="Arial" pitchFamily="-110" charset="0"/>
                <a:ea typeface="ヒラギノ角ゴ ProN W3" pitchFamily="-110" charset="-128"/>
                <a:cs typeface="ヒラギノ角ゴ ProN W3" pitchFamily="-110" charset="-128"/>
                <a:sym typeface="Arial" pitchFamily="-110" charset="0"/>
              </a:endParaRPr>
            </a:p>
          </p:txBody>
        </p:sp>
        <p:sp>
          <p:nvSpPr>
            <p:cNvPr id="24" name="Rectangle 23"/>
            <p:cNvSpPr/>
            <p:nvPr userDrawn="1"/>
          </p:nvSpPr>
          <p:spPr bwMode="auto">
            <a:xfrm>
              <a:off x="8218139" y="3998432"/>
              <a:ext cx="925861" cy="389467"/>
            </a:xfrm>
            <a:prstGeom prst="rect">
              <a:avLst/>
            </a:prstGeom>
            <a:solidFill>
              <a:schemeClr val="accent2"/>
            </a:solidFill>
            <a:ln w="12700"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1219140" rtl="0" eaLnBrk="1" fontAlgn="base" latinLnBrk="0" hangingPunct="1">
                <a:lnSpc>
                  <a:spcPct val="100000"/>
                </a:lnSpc>
                <a:spcBef>
                  <a:spcPct val="0"/>
                </a:spcBef>
                <a:spcAft>
                  <a:spcPct val="0"/>
                </a:spcAft>
                <a:buClrTx/>
                <a:buSzTx/>
                <a:buFontTx/>
                <a:buNone/>
                <a:tabLst/>
              </a:pPr>
              <a:endParaRPr kumimoji="0" lang="en-US" sz="4267" b="0" i="0" u="none" strike="noStrike" cap="none" normalizeH="0" baseline="0" dirty="0">
                <a:ln>
                  <a:noFill/>
                </a:ln>
                <a:solidFill>
                  <a:schemeClr val="bg1"/>
                </a:solidFill>
                <a:effectLst/>
                <a:latin typeface="Arial" pitchFamily="-110" charset="0"/>
                <a:ea typeface="ヒラギノ角ゴ ProN W3" pitchFamily="-110" charset="-128"/>
                <a:cs typeface="ヒラギノ角ゴ ProN W3" pitchFamily="-110" charset="-128"/>
                <a:sym typeface="Arial" pitchFamily="-110" charset="0"/>
              </a:endParaRPr>
            </a:p>
          </p:txBody>
        </p:sp>
        <p:sp>
          <p:nvSpPr>
            <p:cNvPr id="25" name="Rectangle 24"/>
            <p:cNvSpPr/>
            <p:nvPr userDrawn="1"/>
          </p:nvSpPr>
          <p:spPr bwMode="auto">
            <a:xfrm>
              <a:off x="8218139" y="4679998"/>
              <a:ext cx="925861" cy="389467"/>
            </a:xfrm>
            <a:prstGeom prst="rect">
              <a:avLst/>
            </a:prstGeom>
            <a:solidFill>
              <a:schemeClr val="accent2"/>
            </a:solidFill>
            <a:ln w="12700"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1219140" rtl="0" eaLnBrk="1" fontAlgn="base" latinLnBrk="0" hangingPunct="1">
                <a:lnSpc>
                  <a:spcPct val="100000"/>
                </a:lnSpc>
                <a:spcBef>
                  <a:spcPct val="0"/>
                </a:spcBef>
                <a:spcAft>
                  <a:spcPct val="0"/>
                </a:spcAft>
                <a:buClrTx/>
                <a:buSzTx/>
                <a:buFontTx/>
                <a:buNone/>
                <a:tabLst/>
              </a:pPr>
              <a:endParaRPr kumimoji="0" lang="en-US" sz="4267" b="0" i="0" u="none" strike="noStrike" cap="none" normalizeH="0" baseline="0" dirty="0">
                <a:ln>
                  <a:noFill/>
                </a:ln>
                <a:solidFill>
                  <a:schemeClr val="bg1"/>
                </a:solidFill>
                <a:effectLst/>
                <a:latin typeface="Arial" pitchFamily="-110" charset="0"/>
                <a:ea typeface="ヒラギノ角ゴ ProN W3" pitchFamily="-110" charset="-128"/>
                <a:cs typeface="ヒラギノ角ゴ ProN W3" pitchFamily="-110" charset="-128"/>
                <a:sym typeface="Arial" pitchFamily="-110" charset="0"/>
              </a:endParaRPr>
            </a:p>
          </p:txBody>
        </p:sp>
        <p:sp>
          <p:nvSpPr>
            <p:cNvPr id="26" name="Rectangle 25"/>
            <p:cNvSpPr/>
            <p:nvPr userDrawn="1"/>
          </p:nvSpPr>
          <p:spPr bwMode="auto">
            <a:xfrm>
              <a:off x="8218139" y="5353098"/>
              <a:ext cx="925861" cy="389467"/>
            </a:xfrm>
            <a:prstGeom prst="rect">
              <a:avLst/>
            </a:prstGeom>
            <a:solidFill>
              <a:schemeClr val="accent2"/>
            </a:solidFill>
            <a:ln w="12700"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1219140" rtl="0" eaLnBrk="1" fontAlgn="base" latinLnBrk="0" hangingPunct="1">
                <a:lnSpc>
                  <a:spcPct val="100000"/>
                </a:lnSpc>
                <a:spcBef>
                  <a:spcPct val="0"/>
                </a:spcBef>
                <a:spcAft>
                  <a:spcPct val="0"/>
                </a:spcAft>
                <a:buClrTx/>
                <a:buSzTx/>
                <a:buFontTx/>
                <a:buNone/>
                <a:tabLst/>
              </a:pPr>
              <a:endParaRPr kumimoji="0" lang="en-US" sz="4267" b="0" i="0" u="none" strike="noStrike" cap="none" normalizeH="0" baseline="0" dirty="0">
                <a:ln>
                  <a:noFill/>
                </a:ln>
                <a:solidFill>
                  <a:schemeClr val="bg1"/>
                </a:solidFill>
                <a:effectLst/>
                <a:latin typeface="Arial" pitchFamily="-110" charset="0"/>
                <a:ea typeface="ヒラギノ角ゴ ProN W3" pitchFamily="-110" charset="-128"/>
                <a:cs typeface="ヒラギノ角ゴ ProN W3" pitchFamily="-110" charset="-128"/>
                <a:sym typeface="Arial" pitchFamily="-110" charset="0"/>
              </a:endParaRPr>
            </a:p>
          </p:txBody>
        </p:sp>
        <p:sp>
          <p:nvSpPr>
            <p:cNvPr id="27" name="Rectangle 26"/>
            <p:cNvSpPr/>
            <p:nvPr userDrawn="1"/>
          </p:nvSpPr>
          <p:spPr bwMode="auto">
            <a:xfrm>
              <a:off x="8218139" y="6035983"/>
              <a:ext cx="925861" cy="389467"/>
            </a:xfrm>
            <a:prstGeom prst="rect">
              <a:avLst/>
            </a:prstGeom>
            <a:solidFill>
              <a:schemeClr val="accent2"/>
            </a:solidFill>
            <a:ln w="12700"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1219140" rtl="0" eaLnBrk="1" fontAlgn="base" latinLnBrk="0" hangingPunct="1">
                <a:lnSpc>
                  <a:spcPct val="100000"/>
                </a:lnSpc>
                <a:spcBef>
                  <a:spcPct val="0"/>
                </a:spcBef>
                <a:spcAft>
                  <a:spcPct val="0"/>
                </a:spcAft>
                <a:buClrTx/>
                <a:buSzTx/>
                <a:buFontTx/>
                <a:buNone/>
                <a:tabLst/>
              </a:pPr>
              <a:endParaRPr kumimoji="0" lang="en-US" sz="4267" b="0" i="0" u="none" strike="noStrike" cap="none" normalizeH="0" baseline="0" dirty="0">
                <a:ln>
                  <a:noFill/>
                </a:ln>
                <a:solidFill>
                  <a:schemeClr val="bg1"/>
                </a:solidFill>
                <a:effectLst/>
                <a:latin typeface="Arial" pitchFamily="-110" charset="0"/>
                <a:ea typeface="ヒラギノ角ゴ ProN W3" pitchFamily="-110" charset="-128"/>
                <a:cs typeface="ヒラギノ角ゴ ProN W3" pitchFamily="-110" charset="-128"/>
                <a:sym typeface="Arial" pitchFamily="-110" charset="0"/>
              </a:endParaRPr>
            </a:p>
          </p:txBody>
        </p:sp>
      </p:grpSp>
      <p:sp>
        <p:nvSpPr>
          <p:cNvPr id="16" name="Picture Placeholder 3"/>
          <p:cNvSpPr>
            <a:spLocks noGrp="1"/>
          </p:cNvSpPr>
          <p:nvPr>
            <p:ph type="pic" sz="quarter" idx="18" hasCustomPrompt="1"/>
          </p:nvPr>
        </p:nvSpPr>
        <p:spPr>
          <a:xfrm>
            <a:off x="7084488" y="2"/>
            <a:ext cx="4514849" cy="6032500"/>
          </a:xfrm>
          <a:solidFill>
            <a:schemeClr val="bg1">
              <a:lumMod val="50000"/>
            </a:schemeClr>
          </a:solidFill>
        </p:spPr>
        <p:txBody>
          <a:bodyPr anchor="ctr" anchorCtr="0"/>
          <a:lstStyle>
            <a:lvl1pPr marL="0" indent="0" algn="ctr">
              <a:buNone/>
              <a:defRPr sz="2667">
                <a:solidFill>
                  <a:srgbClr val="FFFFFF"/>
                </a:solidFill>
              </a:defRPr>
            </a:lvl1pPr>
          </a:lstStyle>
          <a:p>
            <a:r>
              <a:rPr lang="en-US" dirty="0"/>
              <a:t>Insert Picture Here</a:t>
            </a:r>
          </a:p>
        </p:txBody>
      </p:sp>
      <p:sp>
        <p:nvSpPr>
          <p:cNvPr id="28" name="Title 1"/>
          <p:cNvSpPr>
            <a:spLocks noGrp="1"/>
          </p:cNvSpPr>
          <p:nvPr>
            <p:ph type="title"/>
          </p:nvPr>
        </p:nvSpPr>
        <p:spPr>
          <a:xfrm>
            <a:off x="517384" y="565443"/>
            <a:ext cx="5878221" cy="3150696"/>
          </a:xfrm>
          <a:prstGeom prst="rect">
            <a:avLst/>
          </a:prstGeom>
          <a:noFill/>
          <a:ln w="12700">
            <a:noFill/>
            <a:miter lim="800000"/>
            <a:headEnd/>
            <a:tailEnd/>
          </a:ln>
        </p:spPr>
        <p:txBody>
          <a:bodyPr vert="horz" wrap="square" lIns="0" tIns="0" rIns="0" bIns="0" numCol="1" anchor="t" anchorCtr="0" compatLnSpc="1">
            <a:prstTxWarp prst="textNoShape">
              <a:avLst/>
            </a:prstTxWarp>
            <a:noAutofit/>
          </a:bodyPr>
          <a:lstStyle>
            <a:lvl1pPr marL="0" indent="0" algn="l" rtl="0" eaLnBrk="0" fontAlgn="base" hangingPunct="0">
              <a:lnSpc>
                <a:spcPts val="7733"/>
              </a:lnSpc>
              <a:spcBef>
                <a:spcPts val="0"/>
              </a:spcBef>
              <a:spcAft>
                <a:spcPct val="0"/>
              </a:spcAft>
              <a:buClr>
                <a:schemeClr val="tx1"/>
              </a:buClr>
              <a:buSzPct val="100000"/>
              <a:buFont typeface="Arial" charset="0"/>
              <a:buNone/>
              <a:defRPr kumimoji="0" lang="en-US" sz="6667" b="0" i="0" u="none" strike="noStrike" kern="0" cap="none" spc="0" normalizeH="0" baseline="0" noProof="0" dirty="0">
                <a:ln>
                  <a:noFill/>
                </a:ln>
                <a:solidFill>
                  <a:schemeClr val="accent3"/>
                </a:solidFill>
                <a:effectLst/>
                <a:uLnTx/>
                <a:uFillTx/>
                <a:latin typeface="Georgia" pitchFamily="-65" charset="0"/>
                <a:ea typeface="Arial Unicode MS" pitchFamily="-65" charset="0"/>
                <a:cs typeface="Arial Unicode MS" pitchFamily="-65" charset="0"/>
                <a:sym typeface="Arial" pitchFamily="-65" charset="0"/>
              </a:defRPr>
            </a:lvl1pPr>
          </a:lstStyle>
          <a:p>
            <a:pPr marL="0" marR="0" lvl="0" indent="0" algn="l" defTabSz="853397" rtl="0" eaLnBrk="1" fontAlgn="auto" latinLnBrk="0" hangingPunct="1">
              <a:lnSpc>
                <a:spcPct val="100000"/>
              </a:lnSpc>
              <a:spcBef>
                <a:spcPts val="0"/>
              </a:spcBef>
              <a:spcAft>
                <a:spcPts val="0"/>
              </a:spcAft>
              <a:buClrTx/>
              <a:buSzTx/>
              <a:buFontTx/>
              <a:buNone/>
              <a:tabLst/>
              <a:defRPr/>
            </a:pPr>
            <a:r>
              <a:rPr lang="en-US" dirty="0"/>
              <a:t>Click to edit Master title style</a:t>
            </a:r>
          </a:p>
        </p:txBody>
      </p:sp>
      <p:sp>
        <p:nvSpPr>
          <p:cNvPr id="29" name="Text Placeholder 5"/>
          <p:cNvSpPr>
            <a:spLocks noGrp="1"/>
          </p:cNvSpPr>
          <p:nvPr>
            <p:ph type="body" sz="quarter" idx="10"/>
          </p:nvPr>
        </p:nvSpPr>
        <p:spPr>
          <a:xfrm>
            <a:off x="517384" y="3843839"/>
            <a:ext cx="5878221" cy="1001255"/>
          </a:xfrm>
        </p:spPr>
        <p:txBody>
          <a:bodyPr/>
          <a:lstStyle>
            <a:lvl1pPr marL="0" indent="0">
              <a:spcBef>
                <a:spcPts val="0"/>
              </a:spcBef>
              <a:buNone/>
              <a:defRPr sz="3333" baseline="0">
                <a:solidFill>
                  <a:schemeClr val="accent1"/>
                </a:solidFill>
              </a:defRPr>
            </a:lvl1pPr>
            <a:lvl2pPr marL="0" indent="0">
              <a:spcBef>
                <a:spcPts val="0"/>
              </a:spcBef>
              <a:buNone/>
              <a:defRPr/>
            </a:lvl2pPr>
            <a:lvl3pPr marL="0" indent="0">
              <a:spcBef>
                <a:spcPts val="0"/>
              </a:spcBef>
              <a:buNone/>
              <a:defRPr/>
            </a:lvl3pPr>
            <a:lvl4pPr marL="0" indent="0">
              <a:spcBef>
                <a:spcPts val="0"/>
              </a:spcBef>
              <a:buNone/>
              <a:defRPr/>
            </a:lvl4pPr>
            <a:lvl5pPr marL="0" indent="0">
              <a:spcBef>
                <a:spcPts val="0"/>
              </a:spcBef>
              <a:buNone/>
              <a:defRPr/>
            </a:lvl5pPr>
          </a:lstStyle>
          <a:p>
            <a:pPr lvl="0"/>
            <a:r>
              <a:rPr lang="en-US" dirty="0"/>
              <a:t>Click to edit Master text styles</a:t>
            </a:r>
          </a:p>
        </p:txBody>
      </p:sp>
    </p:spTree>
    <p:extLst>
      <p:ext uri="{BB962C8B-B14F-4D97-AF65-F5344CB8AC3E}">
        <p14:creationId xmlns:p14="http://schemas.microsoft.com/office/powerpoint/2010/main" val="2939685071"/>
      </p:ext>
    </p:extLst>
  </p:cSld>
  <p:clrMapOvr>
    <a:masterClrMapping/>
  </p:clrMapOvr>
  <p:transition>
    <p:fade/>
  </p:transition>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1.jpg"/></Relationships>
</file>

<file path=ppt/slideMasters/_rels/slideMaster2.xml.rels><?xml version="1.0" encoding="UTF-8" standalone="yes"?>
<Relationships xmlns="http://schemas.openxmlformats.org/package/2006/relationships"><Relationship Id="rId8" Type="http://schemas.openxmlformats.org/officeDocument/2006/relationships/theme" Target="../theme/theme2.xml"/><Relationship Id="rId3" Type="http://schemas.openxmlformats.org/officeDocument/2006/relationships/slideLayout" Target="../slideLayouts/slideLayout10.xml"/><Relationship Id="rId7" Type="http://schemas.openxmlformats.org/officeDocument/2006/relationships/slideLayout" Target="../slideLayouts/slideLayout14.xml"/><Relationship Id="rId2" Type="http://schemas.openxmlformats.org/officeDocument/2006/relationships/slideLayout" Target="../slideLayouts/slideLayout9.xml"/><Relationship Id="rId1" Type="http://schemas.openxmlformats.org/officeDocument/2006/relationships/slideLayout" Target="../slideLayouts/slideLayout8.xml"/><Relationship Id="rId6" Type="http://schemas.openxmlformats.org/officeDocument/2006/relationships/slideLayout" Target="../slideLayouts/slideLayout13.xml"/><Relationship Id="rId5" Type="http://schemas.openxmlformats.org/officeDocument/2006/relationships/slideLayout" Target="../slideLayouts/slideLayout12.xml"/><Relationship Id="rId4" Type="http://schemas.openxmlformats.org/officeDocument/2006/relationships/slideLayout" Target="../slideLayouts/slideLayout11.xml"/><Relationship Id="rId9" Type="http://schemas.openxmlformats.org/officeDocument/2006/relationships/image" Target="../media/image1.jpg"/></Relationships>
</file>

<file path=ppt/slideMasters/_rels/slideMaster3.xml.rels><?xml version="1.0" encoding="UTF-8" standalone="yes"?>
<Relationships xmlns="http://schemas.openxmlformats.org/package/2006/relationships"><Relationship Id="rId3" Type="http://schemas.openxmlformats.org/officeDocument/2006/relationships/theme" Target="../theme/theme3.xml"/><Relationship Id="rId2" Type="http://schemas.openxmlformats.org/officeDocument/2006/relationships/slideLayout" Target="../slideLayouts/slideLayout16.xml"/><Relationship Id="rId1" Type="http://schemas.openxmlformats.org/officeDocument/2006/relationships/slideLayout" Target="../slideLayouts/slideLayout15.xml"/><Relationship Id="rId4" Type="http://schemas.openxmlformats.org/officeDocument/2006/relationships/image" Target="../media/image1.jp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9220" name="Rectangle 2"/>
          <p:cNvSpPr>
            <a:spLocks noGrp="1" noChangeArrowheads="1"/>
          </p:cNvSpPr>
          <p:nvPr>
            <p:ph type="body" idx="1"/>
          </p:nvPr>
        </p:nvSpPr>
        <p:spPr bwMode="auto">
          <a:xfrm>
            <a:off x="509549" y="1713179"/>
            <a:ext cx="11178779" cy="4379647"/>
          </a:xfrm>
          <a:prstGeom prst="rect">
            <a:avLst/>
          </a:prstGeom>
          <a:noFill/>
          <a:ln w="12700">
            <a:noFill/>
            <a:miter lim="800000"/>
            <a:headEnd/>
            <a:tailEnd/>
          </a:ln>
        </p:spPr>
        <p:txBody>
          <a:bodyPr vert="horz" wrap="square" lIns="0" tIns="0" rIns="0" bIns="0" numCol="1" anchor="t" anchorCtr="0" compatLnSpc="1">
            <a:prstTxWarp prst="textNoShape">
              <a:avLst/>
            </a:prstTxWarp>
            <a:noAutofit/>
          </a:bodyPr>
          <a:lstStyle/>
          <a:p>
            <a:pPr lvl="0"/>
            <a:r>
              <a:rPr lang="en-US" dirty="0">
                <a:sym typeface="Arial" pitchFamily="-65" charset="0"/>
              </a:rPr>
              <a:t>Click to edit Master text styles</a:t>
            </a:r>
          </a:p>
          <a:p>
            <a:pPr lvl="1"/>
            <a:r>
              <a:rPr lang="en-US" dirty="0">
                <a:sym typeface="Arial" pitchFamily="-65" charset="0"/>
              </a:rPr>
              <a:t>Second level</a:t>
            </a:r>
          </a:p>
          <a:p>
            <a:pPr lvl="2"/>
            <a:r>
              <a:rPr lang="en-US" dirty="0">
                <a:sym typeface="Arial" pitchFamily="-65" charset="0"/>
              </a:rPr>
              <a:t>Third level</a:t>
            </a:r>
          </a:p>
          <a:p>
            <a:pPr lvl="3"/>
            <a:r>
              <a:rPr lang="en-US" dirty="0">
                <a:sym typeface="Arial" pitchFamily="-65" charset="0"/>
              </a:rPr>
              <a:t>Fourth level</a:t>
            </a:r>
          </a:p>
          <a:p>
            <a:pPr lvl="4"/>
            <a:r>
              <a:rPr lang="en-US" dirty="0">
                <a:sym typeface="Arial" pitchFamily="-65" charset="0"/>
              </a:rPr>
              <a:t>Fifth level</a:t>
            </a:r>
          </a:p>
        </p:txBody>
      </p:sp>
      <p:pic>
        <p:nvPicPr>
          <p:cNvPr id="7" name="Picture 6" descr="jnj_Institute_logo_horizontal_RGB.jpg"/>
          <p:cNvPicPr>
            <a:picLocks noChangeAspect="1"/>
          </p:cNvPicPr>
          <p:nvPr userDrawn="1"/>
        </p:nvPicPr>
        <p:blipFill>
          <a:blip r:embed="rId9">
            <a:extLst>
              <a:ext uri="{28A0092B-C50C-407E-A947-70E740481C1C}">
                <a14:useLocalDpi xmlns:a14="http://schemas.microsoft.com/office/drawing/2010/main" val="0"/>
              </a:ext>
            </a:extLst>
          </a:blip>
          <a:stretch>
            <a:fillRect/>
          </a:stretch>
        </p:blipFill>
        <p:spPr>
          <a:xfrm>
            <a:off x="366807" y="6273563"/>
            <a:ext cx="2622499" cy="568757"/>
          </a:xfrm>
          <a:prstGeom prst="rect">
            <a:avLst/>
          </a:prstGeom>
        </p:spPr>
      </p:pic>
      <p:sp>
        <p:nvSpPr>
          <p:cNvPr id="3" name="TextBox 2"/>
          <p:cNvSpPr txBox="1"/>
          <p:nvPr userDrawn="1"/>
        </p:nvSpPr>
        <p:spPr>
          <a:xfrm>
            <a:off x="8517112" y="6498168"/>
            <a:ext cx="3470555" cy="359833"/>
          </a:xfrm>
          <a:prstGeom prst="rect">
            <a:avLst/>
          </a:prstGeom>
          <a:noFill/>
        </p:spPr>
        <p:txBody>
          <a:bodyPr wrap="square" lIns="0" rIns="0" rtlCol="0" anchor="ctr" anchorCtr="0">
            <a:noAutofit/>
          </a:bodyPr>
          <a:lstStyle/>
          <a:p>
            <a:pPr algn="r"/>
            <a:fld id="{B34F86F5-D1E9-0749-8433-9A7E4B3598DB}" type="slidenum">
              <a:rPr lang="en-US" sz="933" b="0" smtClean="0"/>
              <a:pPr algn="r"/>
              <a:t>‹#›</a:t>
            </a:fld>
            <a:endParaRPr lang="en-US" sz="933" b="0" dirty="0"/>
          </a:p>
        </p:txBody>
      </p:sp>
    </p:spTree>
    <p:extLst>
      <p:ext uri="{BB962C8B-B14F-4D97-AF65-F5344CB8AC3E}">
        <p14:creationId xmlns:p14="http://schemas.microsoft.com/office/powerpoint/2010/main" val="1401924772"/>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Lst>
  <p:transition>
    <p:fade/>
  </p:transition>
  <p:hf hdr="0" dt="0"/>
  <p:txStyles>
    <p:titleStyle>
      <a:lvl1pPr algn="l" rtl="0" eaLnBrk="1" fontAlgn="base" hangingPunct="1">
        <a:lnSpc>
          <a:spcPct val="100000"/>
        </a:lnSpc>
        <a:spcBef>
          <a:spcPct val="0"/>
        </a:spcBef>
        <a:spcAft>
          <a:spcPct val="0"/>
        </a:spcAft>
        <a:defRPr sz="4000">
          <a:solidFill>
            <a:schemeClr val="tx2"/>
          </a:solidFill>
          <a:latin typeface="Georgia"/>
          <a:ea typeface="Arial Unicode MS" pitchFamily="-65" charset="0"/>
          <a:cs typeface="Arial Unicode MS" pitchFamily="-65" charset="0"/>
          <a:sym typeface="Arial" pitchFamily="-65" charset="0"/>
        </a:defRPr>
      </a:lvl1pPr>
      <a:lvl2pPr algn="l" rtl="0" eaLnBrk="1" fontAlgn="base" hangingPunct="1">
        <a:lnSpc>
          <a:spcPts val="4480"/>
        </a:lnSpc>
        <a:spcBef>
          <a:spcPct val="0"/>
        </a:spcBef>
        <a:spcAft>
          <a:spcPct val="0"/>
        </a:spcAft>
        <a:defRPr sz="4267">
          <a:solidFill>
            <a:schemeClr val="tx2"/>
          </a:solidFill>
          <a:latin typeface="Georgia" pitchFamily="-111" charset="0"/>
          <a:ea typeface="Arial Unicode MS" pitchFamily="-65" charset="0"/>
          <a:cs typeface="Arial Unicode MS" pitchFamily="-65" charset="0"/>
          <a:sym typeface="Arial" pitchFamily="-65" charset="0"/>
        </a:defRPr>
      </a:lvl2pPr>
      <a:lvl3pPr algn="l" rtl="0" eaLnBrk="1" fontAlgn="base" hangingPunct="1">
        <a:lnSpc>
          <a:spcPts val="4480"/>
        </a:lnSpc>
        <a:spcBef>
          <a:spcPct val="0"/>
        </a:spcBef>
        <a:spcAft>
          <a:spcPct val="0"/>
        </a:spcAft>
        <a:defRPr sz="4267">
          <a:solidFill>
            <a:schemeClr val="tx2"/>
          </a:solidFill>
          <a:latin typeface="Georgia" pitchFamily="-111" charset="0"/>
          <a:ea typeface="Arial Unicode MS" pitchFamily="-65" charset="0"/>
          <a:cs typeface="Arial Unicode MS" pitchFamily="-65" charset="0"/>
          <a:sym typeface="Arial" pitchFamily="-65" charset="0"/>
        </a:defRPr>
      </a:lvl3pPr>
      <a:lvl4pPr algn="l" rtl="0" eaLnBrk="1" fontAlgn="base" hangingPunct="1">
        <a:lnSpc>
          <a:spcPts val="4480"/>
        </a:lnSpc>
        <a:spcBef>
          <a:spcPct val="0"/>
        </a:spcBef>
        <a:spcAft>
          <a:spcPct val="0"/>
        </a:spcAft>
        <a:defRPr sz="4267">
          <a:solidFill>
            <a:schemeClr val="tx2"/>
          </a:solidFill>
          <a:latin typeface="Georgia" pitchFamily="-111" charset="0"/>
          <a:ea typeface="Arial Unicode MS" pitchFamily="-65" charset="0"/>
          <a:cs typeface="Arial Unicode MS" pitchFamily="-65" charset="0"/>
          <a:sym typeface="Arial" pitchFamily="-65" charset="0"/>
        </a:defRPr>
      </a:lvl4pPr>
      <a:lvl5pPr algn="l" rtl="0" eaLnBrk="1" fontAlgn="base" hangingPunct="1">
        <a:lnSpc>
          <a:spcPts val="4480"/>
        </a:lnSpc>
        <a:spcBef>
          <a:spcPct val="0"/>
        </a:spcBef>
        <a:spcAft>
          <a:spcPct val="0"/>
        </a:spcAft>
        <a:defRPr sz="4267">
          <a:solidFill>
            <a:schemeClr val="tx2"/>
          </a:solidFill>
          <a:latin typeface="Georgia" pitchFamily="-111" charset="0"/>
          <a:ea typeface="Arial Unicode MS" pitchFamily="-65" charset="0"/>
          <a:cs typeface="Arial Unicode MS" pitchFamily="-65" charset="0"/>
          <a:sym typeface="Arial" pitchFamily="-65" charset="0"/>
        </a:defRPr>
      </a:lvl5pPr>
      <a:lvl6pPr marL="384038" algn="l" rtl="0" eaLnBrk="1" fontAlgn="base" hangingPunct="1">
        <a:spcBef>
          <a:spcPct val="0"/>
        </a:spcBef>
        <a:spcAft>
          <a:spcPct val="0"/>
        </a:spcAft>
        <a:defRPr sz="3467" b="1">
          <a:solidFill>
            <a:srgbClr val="F30617"/>
          </a:solidFill>
          <a:latin typeface="Arial" pitchFamily="-110" charset="0"/>
          <a:ea typeface="ヒラギノ角ゴ ProN W6" pitchFamily="-110" charset="-128"/>
          <a:cs typeface="ヒラギノ角ゴ ProN W6" pitchFamily="-110" charset="-128"/>
          <a:sym typeface="Arial" pitchFamily="-110" charset="0"/>
        </a:defRPr>
      </a:lvl6pPr>
      <a:lvl7pPr marL="768077" algn="l" rtl="0" eaLnBrk="1" fontAlgn="base" hangingPunct="1">
        <a:spcBef>
          <a:spcPct val="0"/>
        </a:spcBef>
        <a:spcAft>
          <a:spcPct val="0"/>
        </a:spcAft>
        <a:defRPr sz="3467" b="1">
          <a:solidFill>
            <a:srgbClr val="F30617"/>
          </a:solidFill>
          <a:latin typeface="Arial" pitchFamily="-110" charset="0"/>
          <a:ea typeface="ヒラギノ角ゴ ProN W6" pitchFamily="-110" charset="-128"/>
          <a:cs typeface="ヒラギノ角ゴ ProN W6" pitchFamily="-110" charset="-128"/>
          <a:sym typeface="Arial" pitchFamily="-110" charset="0"/>
        </a:defRPr>
      </a:lvl7pPr>
      <a:lvl8pPr marL="1152115" algn="l" rtl="0" eaLnBrk="1" fontAlgn="base" hangingPunct="1">
        <a:spcBef>
          <a:spcPct val="0"/>
        </a:spcBef>
        <a:spcAft>
          <a:spcPct val="0"/>
        </a:spcAft>
        <a:defRPr sz="3467" b="1">
          <a:solidFill>
            <a:srgbClr val="F30617"/>
          </a:solidFill>
          <a:latin typeface="Arial" pitchFamily="-110" charset="0"/>
          <a:ea typeface="ヒラギノ角ゴ ProN W6" pitchFamily="-110" charset="-128"/>
          <a:cs typeface="ヒラギノ角ゴ ProN W6" pitchFamily="-110" charset="-128"/>
          <a:sym typeface="Arial" pitchFamily="-110" charset="0"/>
        </a:defRPr>
      </a:lvl8pPr>
      <a:lvl9pPr marL="1536154" algn="l" rtl="0" eaLnBrk="1" fontAlgn="base" hangingPunct="1">
        <a:spcBef>
          <a:spcPct val="0"/>
        </a:spcBef>
        <a:spcAft>
          <a:spcPct val="0"/>
        </a:spcAft>
        <a:defRPr sz="3467" b="1">
          <a:solidFill>
            <a:srgbClr val="F30617"/>
          </a:solidFill>
          <a:latin typeface="Arial" pitchFamily="-110" charset="0"/>
          <a:ea typeface="ヒラギノ角ゴ ProN W6" pitchFamily="-110" charset="-128"/>
          <a:cs typeface="ヒラギノ角ゴ ProN W6" pitchFamily="-110" charset="-128"/>
          <a:sym typeface="Arial" pitchFamily="-110" charset="0"/>
        </a:defRPr>
      </a:lvl9pPr>
    </p:titleStyle>
    <p:bodyStyle>
      <a:lvl1pPr marL="268217" indent="-268217" algn="l" rtl="0" eaLnBrk="1" fontAlgn="base" hangingPunct="1">
        <a:lnSpc>
          <a:spcPct val="100000"/>
        </a:lnSpc>
        <a:spcBef>
          <a:spcPts val="2400"/>
        </a:spcBef>
        <a:spcAft>
          <a:spcPct val="0"/>
        </a:spcAft>
        <a:buClr>
          <a:schemeClr val="tx1"/>
        </a:buClr>
        <a:buSzPct val="100000"/>
        <a:buFont typeface="Arial" pitchFamily="-65" charset="0"/>
        <a:buChar char="•"/>
        <a:defRPr sz="2667">
          <a:solidFill>
            <a:schemeClr val="tx1"/>
          </a:solidFill>
          <a:latin typeface="+mn-lt"/>
          <a:ea typeface="Arial Unicode MS" pitchFamily="-65" charset="0"/>
          <a:cs typeface="Arial Unicode MS" pitchFamily="-65" charset="0"/>
          <a:sym typeface="Arial" pitchFamily="-65" charset="0"/>
        </a:defRPr>
      </a:lvl1pPr>
      <a:lvl2pPr marL="609585" indent="-268217" algn="l" rtl="0" eaLnBrk="1" fontAlgn="base" hangingPunct="1">
        <a:lnSpc>
          <a:spcPct val="100000"/>
        </a:lnSpc>
        <a:spcBef>
          <a:spcPts val="0"/>
        </a:spcBef>
        <a:spcAft>
          <a:spcPct val="0"/>
        </a:spcAft>
        <a:buClr>
          <a:schemeClr val="tx1"/>
        </a:buClr>
        <a:buSzPct val="100000"/>
        <a:buFont typeface="Arial" pitchFamily="-65" charset="0"/>
        <a:buChar char="–"/>
        <a:defRPr sz="2133">
          <a:solidFill>
            <a:schemeClr val="tx1"/>
          </a:solidFill>
          <a:latin typeface="+mn-lt"/>
          <a:ea typeface="Arial Unicode MS" pitchFamily="-65" charset="0"/>
          <a:cs typeface="Arial Unicode MS" pitchFamily="-65" charset="0"/>
          <a:sym typeface="Arial" pitchFamily="-65" charset="0"/>
        </a:defRPr>
      </a:lvl2pPr>
      <a:lvl3pPr marL="877802" indent="-243834" algn="l" rtl="0" eaLnBrk="1" fontAlgn="base" hangingPunct="1">
        <a:lnSpc>
          <a:spcPct val="100000"/>
        </a:lnSpc>
        <a:spcBef>
          <a:spcPts val="0"/>
        </a:spcBef>
        <a:spcAft>
          <a:spcPct val="0"/>
        </a:spcAft>
        <a:buClr>
          <a:schemeClr val="tx1"/>
        </a:buClr>
        <a:buSzPct val="100000"/>
        <a:buFont typeface="Arial" pitchFamily="-65" charset="0"/>
        <a:buChar char="•"/>
        <a:defRPr sz="1867">
          <a:solidFill>
            <a:schemeClr val="tx1"/>
          </a:solidFill>
          <a:latin typeface="+mn-lt"/>
          <a:ea typeface="Arial Unicode MS" pitchFamily="-65" charset="0"/>
          <a:cs typeface="Arial Unicode MS" pitchFamily="-65" charset="0"/>
          <a:sym typeface="Arial" pitchFamily="-65" charset="0"/>
        </a:defRPr>
      </a:lvl3pPr>
      <a:lvl4pPr marL="1158211" indent="-243834" algn="l" rtl="0" eaLnBrk="1" fontAlgn="base" hangingPunct="1">
        <a:lnSpc>
          <a:spcPct val="100000"/>
        </a:lnSpc>
        <a:spcBef>
          <a:spcPts val="0"/>
        </a:spcBef>
        <a:spcAft>
          <a:spcPct val="0"/>
        </a:spcAft>
        <a:buClr>
          <a:schemeClr val="tx1"/>
        </a:buClr>
        <a:buSzPct val="100000"/>
        <a:buFont typeface="Arial" pitchFamily="-65" charset="0"/>
        <a:buChar char="–"/>
        <a:defRPr sz="1600">
          <a:solidFill>
            <a:schemeClr val="tx1"/>
          </a:solidFill>
          <a:latin typeface="+mn-lt"/>
          <a:ea typeface="Arial Unicode MS" pitchFamily="-65" charset="0"/>
          <a:cs typeface="Arial Unicode MS" pitchFamily="-65" charset="0"/>
          <a:sym typeface="Arial" pitchFamily="-65" charset="0"/>
        </a:defRPr>
      </a:lvl4pPr>
      <a:lvl5pPr marL="1389853" indent="-219451" algn="l" rtl="0" eaLnBrk="1" fontAlgn="base" hangingPunct="1">
        <a:lnSpc>
          <a:spcPct val="100000"/>
        </a:lnSpc>
        <a:spcBef>
          <a:spcPts val="0"/>
        </a:spcBef>
        <a:spcAft>
          <a:spcPct val="0"/>
        </a:spcAft>
        <a:buClr>
          <a:schemeClr val="tx1"/>
        </a:buClr>
        <a:buSzPct val="100000"/>
        <a:buFont typeface="Arial" pitchFamily="-65" charset="0"/>
        <a:buChar char="»"/>
        <a:defRPr sz="1333">
          <a:solidFill>
            <a:schemeClr val="tx1"/>
          </a:solidFill>
          <a:latin typeface="+mn-lt"/>
          <a:ea typeface="Arial Unicode MS" pitchFamily="-65" charset="0"/>
          <a:cs typeface="Arial Unicode MS" pitchFamily="-65" charset="0"/>
          <a:sym typeface="Arial" pitchFamily="-65" charset="0"/>
        </a:defRPr>
      </a:lvl5pPr>
      <a:lvl6pPr marL="2368238" indent="-256026" algn="l" rtl="0" eaLnBrk="1" fontAlgn="base" hangingPunct="1">
        <a:spcBef>
          <a:spcPts val="505"/>
        </a:spcBef>
        <a:spcAft>
          <a:spcPct val="0"/>
        </a:spcAft>
        <a:buSzPct val="100000"/>
        <a:buFont typeface="Arial" pitchFamily="-110" charset="0"/>
        <a:buChar char="»"/>
        <a:defRPr sz="2267">
          <a:solidFill>
            <a:schemeClr val="tx1"/>
          </a:solidFill>
          <a:latin typeface="+mn-lt"/>
          <a:ea typeface="+mn-ea"/>
          <a:cs typeface="+mn-cs"/>
          <a:sym typeface="Arial" pitchFamily="-110" charset="0"/>
        </a:defRPr>
      </a:lvl6pPr>
      <a:lvl7pPr marL="2752277" indent="-256026" algn="l" rtl="0" eaLnBrk="1" fontAlgn="base" hangingPunct="1">
        <a:spcBef>
          <a:spcPts val="505"/>
        </a:spcBef>
        <a:spcAft>
          <a:spcPct val="0"/>
        </a:spcAft>
        <a:buSzPct val="100000"/>
        <a:buFont typeface="Arial" pitchFamily="-110" charset="0"/>
        <a:buChar char="»"/>
        <a:defRPr sz="2267">
          <a:solidFill>
            <a:schemeClr val="tx1"/>
          </a:solidFill>
          <a:latin typeface="+mn-lt"/>
          <a:ea typeface="+mn-ea"/>
          <a:cs typeface="+mn-cs"/>
          <a:sym typeface="Arial" pitchFamily="-110" charset="0"/>
        </a:defRPr>
      </a:lvl7pPr>
      <a:lvl8pPr marL="3136315" indent="-256026" algn="l" rtl="0" eaLnBrk="1" fontAlgn="base" hangingPunct="1">
        <a:spcBef>
          <a:spcPts val="505"/>
        </a:spcBef>
        <a:spcAft>
          <a:spcPct val="0"/>
        </a:spcAft>
        <a:buSzPct val="100000"/>
        <a:buFont typeface="Arial" pitchFamily="-110" charset="0"/>
        <a:buChar char="»"/>
        <a:defRPr sz="2267">
          <a:solidFill>
            <a:schemeClr val="tx1"/>
          </a:solidFill>
          <a:latin typeface="+mn-lt"/>
          <a:ea typeface="+mn-ea"/>
          <a:cs typeface="+mn-cs"/>
          <a:sym typeface="Arial" pitchFamily="-110" charset="0"/>
        </a:defRPr>
      </a:lvl8pPr>
      <a:lvl9pPr marL="3520353" indent="-256026" algn="l" rtl="0" eaLnBrk="1" fontAlgn="base" hangingPunct="1">
        <a:spcBef>
          <a:spcPts val="505"/>
        </a:spcBef>
        <a:spcAft>
          <a:spcPct val="0"/>
        </a:spcAft>
        <a:buSzPct val="100000"/>
        <a:buFont typeface="Arial" pitchFamily="-110" charset="0"/>
        <a:buChar char="»"/>
        <a:defRPr sz="2267">
          <a:solidFill>
            <a:schemeClr val="tx1"/>
          </a:solidFill>
          <a:latin typeface="+mn-lt"/>
          <a:ea typeface="+mn-ea"/>
          <a:cs typeface="+mn-cs"/>
          <a:sym typeface="Arial" pitchFamily="-110" charset="0"/>
        </a:defRPr>
      </a:lvl9pPr>
    </p:bodyStyle>
    <p:otherStyle>
      <a:defPPr>
        <a:defRPr lang="en-US"/>
      </a:defPPr>
      <a:lvl1pPr marL="0" algn="l" defTabSz="384038" rtl="0" eaLnBrk="1" latinLnBrk="0" hangingPunct="1">
        <a:defRPr sz="1467" kern="1200">
          <a:solidFill>
            <a:schemeClr val="tx1"/>
          </a:solidFill>
          <a:latin typeface="+mn-lt"/>
          <a:ea typeface="+mn-ea"/>
          <a:cs typeface="+mn-cs"/>
        </a:defRPr>
      </a:lvl1pPr>
      <a:lvl2pPr marL="384038" algn="l" defTabSz="384038" rtl="0" eaLnBrk="1" latinLnBrk="0" hangingPunct="1">
        <a:defRPr sz="1467" kern="1200">
          <a:solidFill>
            <a:schemeClr val="tx1"/>
          </a:solidFill>
          <a:latin typeface="+mn-lt"/>
          <a:ea typeface="+mn-ea"/>
          <a:cs typeface="+mn-cs"/>
        </a:defRPr>
      </a:lvl2pPr>
      <a:lvl3pPr marL="768077" algn="l" defTabSz="384038" rtl="0" eaLnBrk="1" latinLnBrk="0" hangingPunct="1">
        <a:defRPr sz="1467" kern="1200">
          <a:solidFill>
            <a:schemeClr val="tx1"/>
          </a:solidFill>
          <a:latin typeface="+mn-lt"/>
          <a:ea typeface="+mn-ea"/>
          <a:cs typeface="+mn-cs"/>
        </a:defRPr>
      </a:lvl3pPr>
      <a:lvl4pPr marL="1152115" algn="l" defTabSz="384038" rtl="0" eaLnBrk="1" latinLnBrk="0" hangingPunct="1">
        <a:defRPr sz="1467" kern="1200">
          <a:solidFill>
            <a:schemeClr val="tx1"/>
          </a:solidFill>
          <a:latin typeface="+mn-lt"/>
          <a:ea typeface="+mn-ea"/>
          <a:cs typeface="+mn-cs"/>
        </a:defRPr>
      </a:lvl4pPr>
      <a:lvl5pPr marL="1536154" algn="l" defTabSz="384038" rtl="0" eaLnBrk="1" latinLnBrk="0" hangingPunct="1">
        <a:defRPr sz="1467" kern="1200">
          <a:solidFill>
            <a:schemeClr val="tx1"/>
          </a:solidFill>
          <a:latin typeface="+mn-lt"/>
          <a:ea typeface="+mn-ea"/>
          <a:cs typeface="+mn-cs"/>
        </a:defRPr>
      </a:lvl5pPr>
      <a:lvl6pPr marL="1920192" algn="l" defTabSz="384038" rtl="0" eaLnBrk="1" latinLnBrk="0" hangingPunct="1">
        <a:defRPr sz="1467" kern="1200">
          <a:solidFill>
            <a:schemeClr val="tx1"/>
          </a:solidFill>
          <a:latin typeface="+mn-lt"/>
          <a:ea typeface="+mn-ea"/>
          <a:cs typeface="+mn-cs"/>
        </a:defRPr>
      </a:lvl6pPr>
      <a:lvl7pPr marL="2304230" algn="l" defTabSz="384038" rtl="0" eaLnBrk="1" latinLnBrk="0" hangingPunct="1">
        <a:defRPr sz="1467" kern="1200">
          <a:solidFill>
            <a:schemeClr val="tx1"/>
          </a:solidFill>
          <a:latin typeface="+mn-lt"/>
          <a:ea typeface="+mn-ea"/>
          <a:cs typeface="+mn-cs"/>
        </a:defRPr>
      </a:lvl7pPr>
      <a:lvl8pPr marL="2688269" algn="l" defTabSz="384038" rtl="0" eaLnBrk="1" latinLnBrk="0" hangingPunct="1">
        <a:defRPr sz="1467" kern="1200">
          <a:solidFill>
            <a:schemeClr val="tx1"/>
          </a:solidFill>
          <a:latin typeface="+mn-lt"/>
          <a:ea typeface="+mn-ea"/>
          <a:cs typeface="+mn-cs"/>
        </a:defRPr>
      </a:lvl8pPr>
      <a:lvl9pPr marL="3072307" algn="l" defTabSz="384038" rtl="0" eaLnBrk="1" latinLnBrk="0" hangingPunct="1">
        <a:defRPr sz="1467"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9220" name="Rectangle 2"/>
          <p:cNvSpPr>
            <a:spLocks noGrp="1" noChangeArrowheads="1"/>
          </p:cNvSpPr>
          <p:nvPr>
            <p:ph type="body" idx="1"/>
          </p:nvPr>
        </p:nvSpPr>
        <p:spPr bwMode="auto">
          <a:xfrm>
            <a:off x="509549" y="1713181"/>
            <a:ext cx="11178779" cy="4379647"/>
          </a:xfrm>
          <a:prstGeom prst="rect">
            <a:avLst/>
          </a:prstGeom>
          <a:noFill/>
          <a:ln w="12700">
            <a:noFill/>
            <a:miter lim="800000"/>
            <a:headEnd/>
            <a:tailEnd/>
          </a:ln>
        </p:spPr>
        <p:txBody>
          <a:bodyPr vert="horz" wrap="square" lIns="0" tIns="0" rIns="0" bIns="0" numCol="1" anchor="t" anchorCtr="0" compatLnSpc="1">
            <a:prstTxWarp prst="textNoShape">
              <a:avLst/>
            </a:prstTxWarp>
            <a:noAutofit/>
          </a:bodyPr>
          <a:lstStyle/>
          <a:p>
            <a:pPr lvl="0"/>
            <a:r>
              <a:rPr lang="en-US" dirty="0">
                <a:sym typeface="Arial" pitchFamily="-65" charset="0"/>
              </a:rPr>
              <a:t>Click to edit Master text styles</a:t>
            </a:r>
          </a:p>
          <a:p>
            <a:pPr lvl="1"/>
            <a:r>
              <a:rPr lang="en-US" dirty="0">
                <a:sym typeface="Arial" pitchFamily="-65" charset="0"/>
              </a:rPr>
              <a:t>Second level</a:t>
            </a:r>
          </a:p>
          <a:p>
            <a:pPr lvl="2"/>
            <a:r>
              <a:rPr lang="en-US" dirty="0">
                <a:sym typeface="Arial" pitchFamily="-65" charset="0"/>
              </a:rPr>
              <a:t>Third level</a:t>
            </a:r>
          </a:p>
          <a:p>
            <a:pPr lvl="3"/>
            <a:r>
              <a:rPr lang="en-US" dirty="0">
                <a:sym typeface="Arial" pitchFamily="-65" charset="0"/>
              </a:rPr>
              <a:t>Fourth level</a:t>
            </a:r>
          </a:p>
          <a:p>
            <a:pPr lvl="4"/>
            <a:r>
              <a:rPr lang="en-US" dirty="0">
                <a:sym typeface="Arial" pitchFamily="-65" charset="0"/>
              </a:rPr>
              <a:t>Fifth level</a:t>
            </a:r>
          </a:p>
        </p:txBody>
      </p:sp>
      <p:pic>
        <p:nvPicPr>
          <p:cNvPr id="7" name="Picture 6" descr="jnj_Institute_logo_horizontal_RGB.jpg"/>
          <p:cNvPicPr>
            <a:picLocks noChangeAspect="1"/>
          </p:cNvPicPr>
          <p:nvPr userDrawn="1"/>
        </p:nvPicPr>
        <p:blipFill>
          <a:blip r:embed="rId9">
            <a:extLst>
              <a:ext uri="{28A0092B-C50C-407E-A947-70E740481C1C}">
                <a14:useLocalDpi xmlns:a14="http://schemas.microsoft.com/office/drawing/2010/main" val="0"/>
              </a:ext>
            </a:extLst>
          </a:blip>
          <a:stretch>
            <a:fillRect/>
          </a:stretch>
        </p:blipFill>
        <p:spPr>
          <a:xfrm>
            <a:off x="366808" y="6273564"/>
            <a:ext cx="2622499" cy="568757"/>
          </a:xfrm>
          <a:prstGeom prst="rect">
            <a:avLst/>
          </a:prstGeom>
        </p:spPr>
      </p:pic>
      <p:sp>
        <p:nvSpPr>
          <p:cNvPr id="3" name="TextBox 2"/>
          <p:cNvSpPr txBox="1"/>
          <p:nvPr userDrawn="1"/>
        </p:nvSpPr>
        <p:spPr>
          <a:xfrm>
            <a:off x="8517113" y="6498169"/>
            <a:ext cx="3470555" cy="359833"/>
          </a:xfrm>
          <a:prstGeom prst="rect">
            <a:avLst/>
          </a:prstGeom>
          <a:noFill/>
        </p:spPr>
        <p:txBody>
          <a:bodyPr wrap="square" lIns="0" rIns="0" rtlCol="0" anchor="ctr" anchorCtr="0">
            <a:noAutofit/>
          </a:bodyPr>
          <a:lstStyle/>
          <a:p>
            <a:pPr algn="r"/>
            <a:fld id="{B34F86F5-D1E9-0749-8433-9A7E4B3598DB}" type="slidenum">
              <a:rPr lang="en-US" sz="933" b="0" smtClean="0"/>
              <a:pPr algn="r"/>
              <a:t>‹#›</a:t>
            </a:fld>
            <a:endParaRPr lang="en-US" sz="933" b="0" dirty="0"/>
          </a:p>
        </p:txBody>
      </p:sp>
    </p:spTree>
    <p:extLst>
      <p:ext uri="{BB962C8B-B14F-4D97-AF65-F5344CB8AC3E}">
        <p14:creationId xmlns:p14="http://schemas.microsoft.com/office/powerpoint/2010/main" val="1262371721"/>
      </p:ext>
    </p:extLst>
  </p:cSld>
  <p:clrMap bg1="lt1" tx1="dk1" bg2="lt2" tx2="dk2" accent1="accent1" accent2="accent2" accent3="accent3" accent4="accent4" accent5="accent5" accent6="accent6" hlink="hlink" folHlink="folHlink"/>
  <p:sldLayoutIdLst>
    <p:sldLayoutId id="2147483669" r:id="rId1"/>
    <p:sldLayoutId id="2147483670" r:id="rId2"/>
    <p:sldLayoutId id="2147483671" r:id="rId3"/>
    <p:sldLayoutId id="2147483672" r:id="rId4"/>
    <p:sldLayoutId id="2147483673" r:id="rId5"/>
    <p:sldLayoutId id="2147483674" r:id="rId6"/>
    <p:sldLayoutId id="2147483675" r:id="rId7"/>
  </p:sldLayoutIdLst>
  <p:transition>
    <p:fade/>
  </p:transition>
  <p:hf hdr="0" dt="0"/>
  <p:txStyles>
    <p:titleStyle>
      <a:lvl1pPr algn="l" rtl="0" eaLnBrk="1" fontAlgn="base" hangingPunct="1">
        <a:lnSpc>
          <a:spcPct val="100000"/>
        </a:lnSpc>
        <a:spcBef>
          <a:spcPct val="0"/>
        </a:spcBef>
        <a:spcAft>
          <a:spcPct val="0"/>
        </a:spcAft>
        <a:defRPr sz="4000">
          <a:solidFill>
            <a:schemeClr val="tx2"/>
          </a:solidFill>
          <a:latin typeface="Georgia"/>
          <a:ea typeface="Arial Unicode MS" pitchFamily="-65" charset="0"/>
          <a:cs typeface="Arial Unicode MS" pitchFamily="-65" charset="0"/>
          <a:sym typeface="Arial" pitchFamily="-65" charset="0"/>
        </a:defRPr>
      </a:lvl1pPr>
      <a:lvl2pPr algn="l" rtl="0" eaLnBrk="1" fontAlgn="base" hangingPunct="1">
        <a:lnSpc>
          <a:spcPts val="4480"/>
        </a:lnSpc>
        <a:spcBef>
          <a:spcPct val="0"/>
        </a:spcBef>
        <a:spcAft>
          <a:spcPct val="0"/>
        </a:spcAft>
        <a:defRPr sz="4267">
          <a:solidFill>
            <a:schemeClr val="tx2"/>
          </a:solidFill>
          <a:latin typeface="Georgia" pitchFamily="-111" charset="0"/>
          <a:ea typeface="Arial Unicode MS" pitchFamily="-65" charset="0"/>
          <a:cs typeface="Arial Unicode MS" pitchFamily="-65" charset="0"/>
          <a:sym typeface="Arial" pitchFamily="-65" charset="0"/>
        </a:defRPr>
      </a:lvl2pPr>
      <a:lvl3pPr algn="l" rtl="0" eaLnBrk="1" fontAlgn="base" hangingPunct="1">
        <a:lnSpc>
          <a:spcPts val="4480"/>
        </a:lnSpc>
        <a:spcBef>
          <a:spcPct val="0"/>
        </a:spcBef>
        <a:spcAft>
          <a:spcPct val="0"/>
        </a:spcAft>
        <a:defRPr sz="4267">
          <a:solidFill>
            <a:schemeClr val="tx2"/>
          </a:solidFill>
          <a:latin typeface="Georgia" pitchFamily="-111" charset="0"/>
          <a:ea typeface="Arial Unicode MS" pitchFamily="-65" charset="0"/>
          <a:cs typeface="Arial Unicode MS" pitchFamily="-65" charset="0"/>
          <a:sym typeface="Arial" pitchFamily="-65" charset="0"/>
        </a:defRPr>
      </a:lvl3pPr>
      <a:lvl4pPr algn="l" rtl="0" eaLnBrk="1" fontAlgn="base" hangingPunct="1">
        <a:lnSpc>
          <a:spcPts val="4480"/>
        </a:lnSpc>
        <a:spcBef>
          <a:spcPct val="0"/>
        </a:spcBef>
        <a:spcAft>
          <a:spcPct val="0"/>
        </a:spcAft>
        <a:defRPr sz="4267">
          <a:solidFill>
            <a:schemeClr val="tx2"/>
          </a:solidFill>
          <a:latin typeface="Georgia" pitchFamily="-111" charset="0"/>
          <a:ea typeface="Arial Unicode MS" pitchFamily="-65" charset="0"/>
          <a:cs typeface="Arial Unicode MS" pitchFamily="-65" charset="0"/>
          <a:sym typeface="Arial" pitchFamily="-65" charset="0"/>
        </a:defRPr>
      </a:lvl4pPr>
      <a:lvl5pPr algn="l" rtl="0" eaLnBrk="1" fontAlgn="base" hangingPunct="1">
        <a:lnSpc>
          <a:spcPts val="4480"/>
        </a:lnSpc>
        <a:spcBef>
          <a:spcPct val="0"/>
        </a:spcBef>
        <a:spcAft>
          <a:spcPct val="0"/>
        </a:spcAft>
        <a:defRPr sz="4267">
          <a:solidFill>
            <a:schemeClr val="tx2"/>
          </a:solidFill>
          <a:latin typeface="Georgia" pitchFamily="-111" charset="0"/>
          <a:ea typeface="Arial Unicode MS" pitchFamily="-65" charset="0"/>
          <a:cs typeface="Arial Unicode MS" pitchFamily="-65" charset="0"/>
          <a:sym typeface="Arial" pitchFamily="-65" charset="0"/>
        </a:defRPr>
      </a:lvl5pPr>
      <a:lvl6pPr marL="384029" algn="l" rtl="0" eaLnBrk="1" fontAlgn="base" hangingPunct="1">
        <a:spcBef>
          <a:spcPct val="0"/>
        </a:spcBef>
        <a:spcAft>
          <a:spcPct val="0"/>
        </a:spcAft>
        <a:defRPr sz="3467" b="1">
          <a:solidFill>
            <a:srgbClr val="F30617"/>
          </a:solidFill>
          <a:latin typeface="Arial" pitchFamily="-110" charset="0"/>
          <a:ea typeface="ヒラギノ角ゴ ProN W6" pitchFamily="-110" charset="-128"/>
          <a:cs typeface="ヒラギノ角ゴ ProN W6" pitchFamily="-110" charset="-128"/>
          <a:sym typeface="Arial" pitchFamily="-110" charset="0"/>
        </a:defRPr>
      </a:lvl6pPr>
      <a:lvl7pPr marL="768058" algn="l" rtl="0" eaLnBrk="1" fontAlgn="base" hangingPunct="1">
        <a:spcBef>
          <a:spcPct val="0"/>
        </a:spcBef>
        <a:spcAft>
          <a:spcPct val="0"/>
        </a:spcAft>
        <a:defRPr sz="3467" b="1">
          <a:solidFill>
            <a:srgbClr val="F30617"/>
          </a:solidFill>
          <a:latin typeface="Arial" pitchFamily="-110" charset="0"/>
          <a:ea typeface="ヒラギノ角ゴ ProN W6" pitchFamily="-110" charset="-128"/>
          <a:cs typeface="ヒラギノ角ゴ ProN W6" pitchFamily="-110" charset="-128"/>
          <a:sym typeface="Arial" pitchFamily="-110" charset="0"/>
        </a:defRPr>
      </a:lvl7pPr>
      <a:lvl8pPr marL="1152086" algn="l" rtl="0" eaLnBrk="1" fontAlgn="base" hangingPunct="1">
        <a:spcBef>
          <a:spcPct val="0"/>
        </a:spcBef>
        <a:spcAft>
          <a:spcPct val="0"/>
        </a:spcAft>
        <a:defRPr sz="3467" b="1">
          <a:solidFill>
            <a:srgbClr val="F30617"/>
          </a:solidFill>
          <a:latin typeface="Arial" pitchFamily="-110" charset="0"/>
          <a:ea typeface="ヒラギノ角ゴ ProN W6" pitchFamily="-110" charset="-128"/>
          <a:cs typeface="ヒラギノ角ゴ ProN W6" pitchFamily="-110" charset="-128"/>
          <a:sym typeface="Arial" pitchFamily="-110" charset="0"/>
        </a:defRPr>
      </a:lvl8pPr>
      <a:lvl9pPr marL="1536116" algn="l" rtl="0" eaLnBrk="1" fontAlgn="base" hangingPunct="1">
        <a:spcBef>
          <a:spcPct val="0"/>
        </a:spcBef>
        <a:spcAft>
          <a:spcPct val="0"/>
        </a:spcAft>
        <a:defRPr sz="3467" b="1">
          <a:solidFill>
            <a:srgbClr val="F30617"/>
          </a:solidFill>
          <a:latin typeface="Arial" pitchFamily="-110" charset="0"/>
          <a:ea typeface="ヒラギノ角ゴ ProN W6" pitchFamily="-110" charset="-128"/>
          <a:cs typeface="ヒラギノ角ゴ ProN W6" pitchFamily="-110" charset="-128"/>
          <a:sym typeface="Arial" pitchFamily="-110" charset="0"/>
        </a:defRPr>
      </a:lvl9pPr>
    </p:titleStyle>
    <p:bodyStyle>
      <a:lvl1pPr marL="268211" indent="-268211" algn="l" rtl="0" eaLnBrk="1" fontAlgn="base" hangingPunct="1">
        <a:lnSpc>
          <a:spcPct val="100000"/>
        </a:lnSpc>
        <a:spcBef>
          <a:spcPts val="2400"/>
        </a:spcBef>
        <a:spcAft>
          <a:spcPct val="0"/>
        </a:spcAft>
        <a:buClr>
          <a:schemeClr val="tx1"/>
        </a:buClr>
        <a:buSzPct val="100000"/>
        <a:buFont typeface="Arial" pitchFamily="-65" charset="0"/>
        <a:buChar char="•"/>
        <a:defRPr sz="2667">
          <a:solidFill>
            <a:schemeClr val="tx1"/>
          </a:solidFill>
          <a:latin typeface="+mn-lt"/>
          <a:ea typeface="Arial Unicode MS" pitchFamily="-65" charset="0"/>
          <a:cs typeface="Arial Unicode MS" pitchFamily="-65" charset="0"/>
          <a:sym typeface="Arial" pitchFamily="-65" charset="0"/>
        </a:defRPr>
      </a:lvl1pPr>
      <a:lvl2pPr marL="609570" indent="-268211" algn="l" rtl="0" eaLnBrk="1" fontAlgn="base" hangingPunct="1">
        <a:lnSpc>
          <a:spcPct val="100000"/>
        </a:lnSpc>
        <a:spcBef>
          <a:spcPts val="0"/>
        </a:spcBef>
        <a:spcAft>
          <a:spcPct val="0"/>
        </a:spcAft>
        <a:buClr>
          <a:schemeClr val="tx1"/>
        </a:buClr>
        <a:buSzPct val="100000"/>
        <a:buFont typeface="Arial" pitchFamily="-65" charset="0"/>
        <a:buChar char="–"/>
        <a:defRPr sz="2133">
          <a:solidFill>
            <a:schemeClr val="tx1"/>
          </a:solidFill>
          <a:latin typeface="+mn-lt"/>
          <a:ea typeface="Arial Unicode MS" pitchFamily="-65" charset="0"/>
          <a:cs typeface="Arial Unicode MS" pitchFamily="-65" charset="0"/>
          <a:sym typeface="Arial" pitchFamily="-65" charset="0"/>
        </a:defRPr>
      </a:lvl2pPr>
      <a:lvl3pPr marL="877781" indent="-243829" algn="l" rtl="0" eaLnBrk="1" fontAlgn="base" hangingPunct="1">
        <a:lnSpc>
          <a:spcPct val="100000"/>
        </a:lnSpc>
        <a:spcBef>
          <a:spcPts val="0"/>
        </a:spcBef>
        <a:spcAft>
          <a:spcPct val="0"/>
        </a:spcAft>
        <a:buClr>
          <a:schemeClr val="tx1"/>
        </a:buClr>
        <a:buSzPct val="100000"/>
        <a:buFont typeface="Arial" pitchFamily="-65" charset="0"/>
        <a:buChar char="•"/>
        <a:defRPr sz="1867">
          <a:solidFill>
            <a:schemeClr val="tx1"/>
          </a:solidFill>
          <a:latin typeface="+mn-lt"/>
          <a:ea typeface="Arial Unicode MS" pitchFamily="-65" charset="0"/>
          <a:cs typeface="Arial Unicode MS" pitchFamily="-65" charset="0"/>
          <a:sym typeface="Arial" pitchFamily="-65" charset="0"/>
        </a:defRPr>
      </a:lvl3pPr>
      <a:lvl4pPr marL="1158182" indent="-243829" algn="l" rtl="0" eaLnBrk="1" fontAlgn="base" hangingPunct="1">
        <a:lnSpc>
          <a:spcPct val="100000"/>
        </a:lnSpc>
        <a:spcBef>
          <a:spcPts val="0"/>
        </a:spcBef>
        <a:spcAft>
          <a:spcPct val="0"/>
        </a:spcAft>
        <a:buClr>
          <a:schemeClr val="tx1"/>
        </a:buClr>
        <a:buSzPct val="100000"/>
        <a:buFont typeface="Arial" pitchFamily="-65" charset="0"/>
        <a:buChar char="–"/>
        <a:defRPr sz="1600">
          <a:solidFill>
            <a:schemeClr val="tx1"/>
          </a:solidFill>
          <a:latin typeface="+mn-lt"/>
          <a:ea typeface="Arial Unicode MS" pitchFamily="-65" charset="0"/>
          <a:cs typeface="Arial Unicode MS" pitchFamily="-65" charset="0"/>
          <a:sym typeface="Arial" pitchFamily="-65" charset="0"/>
        </a:defRPr>
      </a:lvl4pPr>
      <a:lvl5pPr marL="1389819" indent="-219445" algn="l" rtl="0" eaLnBrk="1" fontAlgn="base" hangingPunct="1">
        <a:lnSpc>
          <a:spcPct val="100000"/>
        </a:lnSpc>
        <a:spcBef>
          <a:spcPts val="0"/>
        </a:spcBef>
        <a:spcAft>
          <a:spcPct val="0"/>
        </a:spcAft>
        <a:buClr>
          <a:schemeClr val="tx1"/>
        </a:buClr>
        <a:buSzPct val="100000"/>
        <a:buFont typeface="Arial" pitchFamily="-65" charset="0"/>
        <a:buChar char="»"/>
        <a:defRPr sz="1333">
          <a:solidFill>
            <a:schemeClr val="tx1"/>
          </a:solidFill>
          <a:latin typeface="+mn-lt"/>
          <a:ea typeface="Arial Unicode MS" pitchFamily="-65" charset="0"/>
          <a:cs typeface="Arial Unicode MS" pitchFamily="-65" charset="0"/>
          <a:sym typeface="Arial" pitchFamily="-65" charset="0"/>
        </a:defRPr>
      </a:lvl5pPr>
      <a:lvl6pPr marL="2368179" indent="-256020" algn="l" rtl="0" eaLnBrk="1" fontAlgn="base" hangingPunct="1">
        <a:spcBef>
          <a:spcPts val="505"/>
        </a:spcBef>
        <a:spcAft>
          <a:spcPct val="0"/>
        </a:spcAft>
        <a:buSzPct val="100000"/>
        <a:buFont typeface="Arial" pitchFamily="-110" charset="0"/>
        <a:buChar char="»"/>
        <a:defRPr sz="2267">
          <a:solidFill>
            <a:schemeClr val="tx1"/>
          </a:solidFill>
          <a:latin typeface="+mn-lt"/>
          <a:ea typeface="+mn-ea"/>
          <a:cs typeface="+mn-cs"/>
          <a:sym typeface="Arial" pitchFamily="-110" charset="0"/>
        </a:defRPr>
      </a:lvl6pPr>
      <a:lvl7pPr marL="2752209" indent="-256020" algn="l" rtl="0" eaLnBrk="1" fontAlgn="base" hangingPunct="1">
        <a:spcBef>
          <a:spcPts val="505"/>
        </a:spcBef>
        <a:spcAft>
          <a:spcPct val="0"/>
        </a:spcAft>
        <a:buSzPct val="100000"/>
        <a:buFont typeface="Arial" pitchFamily="-110" charset="0"/>
        <a:buChar char="»"/>
        <a:defRPr sz="2267">
          <a:solidFill>
            <a:schemeClr val="tx1"/>
          </a:solidFill>
          <a:latin typeface="+mn-lt"/>
          <a:ea typeface="+mn-ea"/>
          <a:cs typeface="+mn-cs"/>
          <a:sym typeface="Arial" pitchFamily="-110" charset="0"/>
        </a:defRPr>
      </a:lvl7pPr>
      <a:lvl8pPr marL="3136236" indent="-256020" algn="l" rtl="0" eaLnBrk="1" fontAlgn="base" hangingPunct="1">
        <a:spcBef>
          <a:spcPts val="505"/>
        </a:spcBef>
        <a:spcAft>
          <a:spcPct val="0"/>
        </a:spcAft>
        <a:buSzPct val="100000"/>
        <a:buFont typeface="Arial" pitchFamily="-110" charset="0"/>
        <a:buChar char="»"/>
        <a:defRPr sz="2267">
          <a:solidFill>
            <a:schemeClr val="tx1"/>
          </a:solidFill>
          <a:latin typeface="+mn-lt"/>
          <a:ea typeface="+mn-ea"/>
          <a:cs typeface="+mn-cs"/>
          <a:sym typeface="Arial" pitchFamily="-110" charset="0"/>
        </a:defRPr>
      </a:lvl8pPr>
      <a:lvl9pPr marL="3520265" indent="-256020" algn="l" rtl="0" eaLnBrk="1" fontAlgn="base" hangingPunct="1">
        <a:spcBef>
          <a:spcPts val="505"/>
        </a:spcBef>
        <a:spcAft>
          <a:spcPct val="0"/>
        </a:spcAft>
        <a:buSzPct val="100000"/>
        <a:buFont typeface="Arial" pitchFamily="-110" charset="0"/>
        <a:buChar char="»"/>
        <a:defRPr sz="2267">
          <a:solidFill>
            <a:schemeClr val="tx1"/>
          </a:solidFill>
          <a:latin typeface="+mn-lt"/>
          <a:ea typeface="+mn-ea"/>
          <a:cs typeface="+mn-cs"/>
          <a:sym typeface="Arial" pitchFamily="-110" charset="0"/>
        </a:defRPr>
      </a:lvl9pPr>
    </p:bodyStyle>
    <p:otherStyle>
      <a:defPPr>
        <a:defRPr lang="en-US"/>
      </a:defPPr>
      <a:lvl1pPr marL="0" algn="l" defTabSz="384029" rtl="0" eaLnBrk="1" latinLnBrk="0" hangingPunct="1">
        <a:defRPr sz="1467" kern="1200">
          <a:solidFill>
            <a:schemeClr val="tx1"/>
          </a:solidFill>
          <a:latin typeface="+mn-lt"/>
          <a:ea typeface="+mn-ea"/>
          <a:cs typeface="+mn-cs"/>
        </a:defRPr>
      </a:lvl1pPr>
      <a:lvl2pPr marL="384029" algn="l" defTabSz="384029" rtl="0" eaLnBrk="1" latinLnBrk="0" hangingPunct="1">
        <a:defRPr sz="1467" kern="1200">
          <a:solidFill>
            <a:schemeClr val="tx1"/>
          </a:solidFill>
          <a:latin typeface="+mn-lt"/>
          <a:ea typeface="+mn-ea"/>
          <a:cs typeface="+mn-cs"/>
        </a:defRPr>
      </a:lvl2pPr>
      <a:lvl3pPr marL="768058" algn="l" defTabSz="384029" rtl="0" eaLnBrk="1" latinLnBrk="0" hangingPunct="1">
        <a:defRPr sz="1467" kern="1200">
          <a:solidFill>
            <a:schemeClr val="tx1"/>
          </a:solidFill>
          <a:latin typeface="+mn-lt"/>
          <a:ea typeface="+mn-ea"/>
          <a:cs typeface="+mn-cs"/>
        </a:defRPr>
      </a:lvl3pPr>
      <a:lvl4pPr marL="1152086" algn="l" defTabSz="384029" rtl="0" eaLnBrk="1" latinLnBrk="0" hangingPunct="1">
        <a:defRPr sz="1467" kern="1200">
          <a:solidFill>
            <a:schemeClr val="tx1"/>
          </a:solidFill>
          <a:latin typeface="+mn-lt"/>
          <a:ea typeface="+mn-ea"/>
          <a:cs typeface="+mn-cs"/>
        </a:defRPr>
      </a:lvl4pPr>
      <a:lvl5pPr marL="1536116" algn="l" defTabSz="384029" rtl="0" eaLnBrk="1" latinLnBrk="0" hangingPunct="1">
        <a:defRPr sz="1467" kern="1200">
          <a:solidFill>
            <a:schemeClr val="tx1"/>
          </a:solidFill>
          <a:latin typeface="+mn-lt"/>
          <a:ea typeface="+mn-ea"/>
          <a:cs typeface="+mn-cs"/>
        </a:defRPr>
      </a:lvl5pPr>
      <a:lvl6pPr marL="1920144" algn="l" defTabSz="384029" rtl="0" eaLnBrk="1" latinLnBrk="0" hangingPunct="1">
        <a:defRPr sz="1467" kern="1200">
          <a:solidFill>
            <a:schemeClr val="tx1"/>
          </a:solidFill>
          <a:latin typeface="+mn-lt"/>
          <a:ea typeface="+mn-ea"/>
          <a:cs typeface="+mn-cs"/>
        </a:defRPr>
      </a:lvl6pPr>
      <a:lvl7pPr marL="2304173" algn="l" defTabSz="384029" rtl="0" eaLnBrk="1" latinLnBrk="0" hangingPunct="1">
        <a:defRPr sz="1467" kern="1200">
          <a:solidFill>
            <a:schemeClr val="tx1"/>
          </a:solidFill>
          <a:latin typeface="+mn-lt"/>
          <a:ea typeface="+mn-ea"/>
          <a:cs typeface="+mn-cs"/>
        </a:defRPr>
      </a:lvl7pPr>
      <a:lvl8pPr marL="2688202" algn="l" defTabSz="384029" rtl="0" eaLnBrk="1" latinLnBrk="0" hangingPunct="1">
        <a:defRPr sz="1467" kern="1200">
          <a:solidFill>
            <a:schemeClr val="tx1"/>
          </a:solidFill>
          <a:latin typeface="+mn-lt"/>
          <a:ea typeface="+mn-ea"/>
          <a:cs typeface="+mn-cs"/>
        </a:defRPr>
      </a:lvl8pPr>
      <a:lvl9pPr marL="3072230" algn="l" defTabSz="384029" rtl="0" eaLnBrk="1" latinLnBrk="0" hangingPunct="1">
        <a:defRPr sz="1467"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grpSp>
        <p:nvGrpSpPr>
          <p:cNvPr id="7" name="Group 6"/>
          <p:cNvGrpSpPr/>
          <p:nvPr userDrawn="1"/>
        </p:nvGrpSpPr>
        <p:grpSpPr>
          <a:xfrm>
            <a:off x="10957522" y="1"/>
            <a:ext cx="1234481" cy="6425451"/>
            <a:chOff x="8218139" y="0"/>
            <a:chExt cx="925861" cy="6425450"/>
          </a:xfrm>
        </p:grpSpPr>
        <p:sp>
          <p:nvSpPr>
            <p:cNvPr id="8" name="Rectangle 7"/>
            <p:cNvSpPr/>
            <p:nvPr userDrawn="1"/>
          </p:nvSpPr>
          <p:spPr bwMode="auto">
            <a:xfrm>
              <a:off x="8218139" y="0"/>
              <a:ext cx="925861" cy="389467"/>
            </a:xfrm>
            <a:prstGeom prst="rect">
              <a:avLst/>
            </a:prstGeom>
            <a:solidFill>
              <a:schemeClr val="accent2"/>
            </a:solidFill>
            <a:ln w="12700"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1219140" rtl="0" eaLnBrk="1" fontAlgn="base" latinLnBrk="0" hangingPunct="1">
                <a:lnSpc>
                  <a:spcPct val="100000"/>
                </a:lnSpc>
                <a:spcBef>
                  <a:spcPct val="0"/>
                </a:spcBef>
                <a:spcAft>
                  <a:spcPct val="0"/>
                </a:spcAft>
                <a:buClrTx/>
                <a:buSzTx/>
                <a:buFontTx/>
                <a:buNone/>
                <a:tabLst/>
              </a:pPr>
              <a:endParaRPr kumimoji="0" lang="en-US" sz="4267" b="0" i="0" u="none" strike="noStrike" cap="none" normalizeH="0" baseline="0" dirty="0">
                <a:ln>
                  <a:noFill/>
                </a:ln>
                <a:solidFill>
                  <a:schemeClr val="bg1"/>
                </a:solidFill>
                <a:effectLst/>
                <a:latin typeface="Arial" pitchFamily="-110" charset="0"/>
                <a:ea typeface="ヒラギノ角ゴ ProN W3" pitchFamily="-110" charset="-128"/>
                <a:cs typeface="ヒラギノ角ゴ ProN W3" pitchFamily="-110" charset="-128"/>
                <a:sym typeface="Arial" pitchFamily="-110" charset="0"/>
              </a:endParaRPr>
            </a:p>
          </p:txBody>
        </p:sp>
        <p:sp>
          <p:nvSpPr>
            <p:cNvPr id="9" name="Rectangle 8"/>
            <p:cNvSpPr/>
            <p:nvPr userDrawn="1"/>
          </p:nvSpPr>
          <p:spPr bwMode="auto">
            <a:xfrm>
              <a:off x="8218139" y="651933"/>
              <a:ext cx="925861" cy="389467"/>
            </a:xfrm>
            <a:prstGeom prst="rect">
              <a:avLst/>
            </a:prstGeom>
            <a:solidFill>
              <a:schemeClr val="accent2"/>
            </a:solidFill>
            <a:ln w="12700"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1219140" rtl="0" eaLnBrk="1" fontAlgn="base" latinLnBrk="0" hangingPunct="1">
                <a:lnSpc>
                  <a:spcPct val="100000"/>
                </a:lnSpc>
                <a:spcBef>
                  <a:spcPct val="0"/>
                </a:spcBef>
                <a:spcAft>
                  <a:spcPct val="0"/>
                </a:spcAft>
                <a:buClrTx/>
                <a:buSzTx/>
                <a:buFontTx/>
                <a:buNone/>
                <a:tabLst/>
              </a:pPr>
              <a:endParaRPr kumimoji="0" lang="en-US" sz="4267" b="0" i="0" u="none" strike="noStrike" cap="none" normalizeH="0" baseline="0" dirty="0">
                <a:ln>
                  <a:noFill/>
                </a:ln>
                <a:solidFill>
                  <a:schemeClr val="bg1"/>
                </a:solidFill>
                <a:effectLst/>
                <a:latin typeface="Arial" pitchFamily="-110" charset="0"/>
                <a:ea typeface="ヒラギノ角ゴ ProN W3" pitchFamily="-110" charset="-128"/>
                <a:cs typeface="ヒラギノ角ゴ ProN W3" pitchFamily="-110" charset="-128"/>
                <a:sym typeface="Arial" pitchFamily="-110" charset="0"/>
              </a:endParaRPr>
            </a:p>
          </p:txBody>
        </p:sp>
        <p:sp>
          <p:nvSpPr>
            <p:cNvPr id="10" name="Rectangle 9"/>
            <p:cNvSpPr/>
            <p:nvPr userDrawn="1"/>
          </p:nvSpPr>
          <p:spPr bwMode="auto">
            <a:xfrm>
              <a:off x="8218139" y="1308100"/>
              <a:ext cx="925861" cy="389467"/>
            </a:xfrm>
            <a:prstGeom prst="rect">
              <a:avLst/>
            </a:prstGeom>
            <a:solidFill>
              <a:schemeClr val="accent2"/>
            </a:solidFill>
            <a:ln w="12700"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1219140" rtl="0" eaLnBrk="1" fontAlgn="base" latinLnBrk="0" hangingPunct="1">
                <a:lnSpc>
                  <a:spcPct val="100000"/>
                </a:lnSpc>
                <a:spcBef>
                  <a:spcPct val="0"/>
                </a:spcBef>
                <a:spcAft>
                  <a:spcPct val="0"/>
                </a:spcAft>
                <a:buClrTx/>
                <a:buSzTx/>
                <a:buFontTx/>
                <a:buNone/>
                <a:tabLst/>
              </a:pPr>
              <a:endParaRPr kumimoji="0" lang="en-US" sz="4267" b="0" i="0" u="none" strike="noStrike" cap="none" normalizeH="0" baseline="0" dirty="0">
                <a:ln>
                  <a:noFill/>
                </a:ln>
                <a:solidFill>
                  <a:schemeClr val="bg1"/>
                </a:solidFill>
                <a:effectLst/>
                <a:latin typeface="Arial" pitchFamily="-110" charset="0"/>
                <a:ea typeface="ヒラギノ角ゴ ProN W3" pitchFamily="-110" charset="-128"/>
                <a:cs typeface="ヒラギノ角ゴ ProN W3" pitchFamily="-110" charset="-128"/>
                <a:sym typeface="Arial" pitchFamily="-110" charset="0"/>
              </a:endParaRPr>
            </a:p>
          </p:txBody>
        </p:sp>
        <p:sp>
          <p:nvSpPr>
            <p:cNvPr id="11" name="Rectangle 10"/>
            <p:cNvSpPr/>
            <p:nvPr userDrawn="1"/>
          </p:nvSpPr>
          <p:spPr bwMode="auto">
            <a:xfrm>
              <a:off x="8218139" y="1955800"/>
              <a:ext cx="925861" cy="389467"/>
            </a:xfrm>
            <a:prstGeom prst="rect">
              <a:avLst/>
            </a:prstGeom>
            <a:solidFill>
              <a:schemeClr val="accent2"/>
            </a:solidFill>
            <a:ln w="12700"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1219140" rtl="0" eaLnBrk="1" fontAlgn="base" latinLnBrk="0" hangingPunct="1">
                <a:lnSpc>
                  <a:spcPct val="100000"/>
                </a:lnSpc>
                <a:spcBef>
                  <a:spcPct val="0"/>
                </a:spcBef>
                <a:spcAft>
                  <a:spcPct val="0"/>
                </a:spcAft>
                <a:buClrTx/>
                <a:buSzTx/>
                <a:buFontTx/>
                <a:buNone/>
                <a:tabLst/>
              </a:pPr>
              <a:endParaRPr kumimoji="0" lang="en-US" sz="4267" b="0" i="0" u="none" strike="noStrike" cap="none" normalizeH="0" baseline="0" dirty="0">
                <a:ln>
                  <a:noFill/>
                </a:ln>
                <a:solidFill>
                  <a:schemeClr val="bg1"/>
                </a:solidFill>
                <a:effectLst/>
                <a:latin typeface="Arial" pitchFamily="-110" charset="0"/>
                <a:ea typeface="ヒラギノ角ゴ ProN W3" pitchFamily="-110" charset="-128"/>
                <a:cs typeface="ヒラギノ角ゴ ProN W3" pitchFamily="-110" charset="-128"/>
                <a:sym typeface="Arial" pitchFamily="-110" charset="0"/>
              </a:endParaRPr>
            </a:p>
          </p:txBody>
        </p:sp>
        <p:sp>
          <p:nvSpPr>
            <p:cNvPr id="12" name="Rectangle 11"/>
            <p:cNvSpPr/>
            <p:nvPr userDrawn="1"/>
          </p:nvSpPr>
          <p:spPr bwMode="auto">
            <a:xfrm>
              <a:off x="8218139" y="2609898"/>
              <a:ext cx="925861" cy="389467"/>
            </a:xfrm>
            <a:prstGeom prst="rect">
              <a:avLst/>
            </a:prstGeom>
            <a:solidFill>
              <a:schemeClr val="accent2"/>
            </a:solidFill>
            <a:ln w="12700"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1219140" rtl="0" eaLnBrk="1" fontAlgn="base" latinLnBrk="0" hangingPunct="1">
                <a:lnSpc>
                  <a:spcPct val="100000"/>
                </a:lnSpc>
                <a:spcBef>
                  <a:spcPct val="0"/>
                </a:spcBef>
                <a:spcAft>
                  <a:spcPct val="0"/>
                </a:spcAft>
                <a:buClrTx/>
                <a:buSzTx/>
                <a:buFontTx/>
                <a:buNone/>
                <a:tabLst/>
              </a:pPr>
              <a:endParaRPr kumimoji="0" lang="en-US" sz="4267" b="0" i="0" u="none" strike="noStrike" cap="none" normalizeH="0" baseline="0" dirty="0">
                <a:ln>
                  <a:noFill/>
                </a:ln>
                <a:solidFill>
                  <a:schemeClr val="bg1"/>
                </a:solidFill>
                <a:effectLst/>
                <a:latin typeface="Arial" pitchFamily="-110" charset="0"/>
                <a:ea typeface="ヒラギノ角ゴ ProN W3" pitchFamily="-110" charset="-128"/>
                <a:cs typeface="ヒラギノ角ゴ ProN W3" pitchFamily="-110" charset="-128"/>
                <a:sym typeface="Arial" pitchFamily="-110" charset="0"/>
              </a:endParaRPr>
            </a:p>
          </p:txBody>
        </p:sp>
        <p:sp>
          <p:nvSpPr>
            <p:cNvPr id="13" name="Rectangle 12"/>
            <p:cNvSpPr/>
            <p:nvPr userDrawn="1"/>
          </p:nvSpPr>
          <p:spPr bwMode="auto">
            <a:xfrm>
              <a:off x="8218139" y="3316865"/>
              <a:ext cx="925861" cy="389467"/>
            </a:xfrm>
            <a:prstGeom prst="rect">
              <a:avLst/>
            </a:prstGeom>
            <a:solidFill>
              <a:schemeClr val="accent2"/>
            </a:solidFill>
            <a:ln w="12700"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1219140" rtl="0" eaLnBrk="1" fontAlgn="base" latinLnBrk="0" hangingPunct="1">
                <a:lnSpc>
                  <a:spcPct val="100000"/>
                </a:lnSpc>
                <a:spcBef>
                  <a:spcPct val="0"/>
                </a:spcBef>
                <a:spcAft>
                  <a:spcPct val="0"/>
                </a:spcAft>
                <a:buClrTx/>
                <a:buSzTx/>
                <a:buFontTx/>
                <a:buNone/>
                <a:tabLst/>
              </a:pPr>
              <a:endParaRPr kumimoji="0" lang="en-US" sz="4267" b="0" i="0" u="none" strike="noStrike" cap="none" normalizeH="0" baseline="0" dirty="0">
                <a:ln>
                  <a:noFill/>
                </a:ln>
                <a:solidFill>
                  <a:schemeClr val="bg1"/>
                </a:solidFill>
                <a:effectLst/>
                <a:latin typeface="Arial" pitchFamily="-110" charset="0"/>
                <a:ea typeface="ヒラギノ角ゴ ProN W3" pitchFamily="-110" charset="-128"/>
                <a:cs typeface="ヒラギノ角ゴ ProN W3" pitchFamily="-110" charset="-128"/>
                <a:sym typeface="Arial" pitchFamily="-110" charset="0"/>
              </a:endParaRPr>
            </a:p>
          </p:txBody>
        </p:sp>
        <p:sp>
          <p:nvSpPr>
            <p:cNvPr id="14" name="Rectangle 13"/>
            <p:cNvSpPr/>
            <p:nvPr userDrawn="1"/>
          </p:nvSpPr>
          <p:spPr bwMode="auto">
            <a:xfrm>
              <a:off x="8218139" y="3998432"/>
              <a:ext cx="925861" cy="389467"/>
            </a:xfrm>
            <a:prstGeom prst="rect">
              <a:avLst/>
            </a:prstGeom>
            <a:solidFill>
              <a:schemeClr val="accent2"/>
            </a:solidFill>
            <a:ln w="12700"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1219140" rtl="0" eaLnBrk="1" fontAlgn="base" latinLnBrk="0" hangingPunct="1">
                <a:lnSpc>
                  <a:spcPct val="100000"/>
                </a:lnSpc>
                <a:spcBef>
                  <a:spcPct val="0"/>
                </a:spcBef>
                <a:spcAft>
                  <a:spcPct val="0"/>
                </a:spcAft>
                <a:buClrTx/>
                <a:buSzTx/>
                <a:buFontTx/>
                <a:buNone/>
                <a:tabLst/>
              </a:pPr>
              <a:endParaRPr kumimoji="0" lang="en-US" sz="4267" b="0" i="0" u="none" strike="noStrike" cap="none" normalizeH="0" baseline="0" dirty="0">
                <a:ln>
                  <a:noFill/>
                </a:ln>
                <a:solidFill>
                  <a:schemeClr val="bg1"/>
                </a:solidFill>
                <a:effectLst/>
                <a:latin typeface="Arial" pitchFamily="-110" charset="0"/>
                <a:ea typeface="ヒラギノ角ゴ ProN W3" pitchFamily="-110" charset="-128"/>
                <a:cs typeface="ヒラギノ角ゴ ProN W3" pitchFamily="-110" charset="-128"/>
                <a:sym typeface="Arial" pitchFamily="-110" charset="0"/>
              </a:endParaRPr>
            </a:p>
          </p:txBody>
        </p:sp>
        <p:sp>
          <p:nvSpPr>
            <p:cNvPr id="15" name="Rectangle 14"/>
            <p:cNvSpPr/>
            <p:nvPr userDrawn="1"/>
          </p:nvSpPr>
          <p:spPr bwMode="auto">
            <a:xfrm>
              <a:off x="8218139" y="4679998"/>
              <a:ext cx="925861" cy="389467"/>
            </a:xfrm>
            <a:prstGeom prst="rect">
              <a:avLst/>
            </a:prstGeom>
            <a:solidFill>
              <a:schemeClr val="accent2"/>
            </a:solidFill>
            <a:ln w="12700"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1219140" rtl="0" eaLnBrk="1" fontAlgn="base" latinLnBrk="0" hangingPunct="1">
                <a:lnSpc>
                  <a:spcPct val="100000"/>
                </a:lnSpc>
                <a:spcBef>
                  <a:spcPct val="0"/>
                </a:spcBef>
                <a:spcAft>
                  <a:spcPct val="0"/>
                </a:spcAft>
                <a:buClrTx/>
                <a:buSzTx/>
                <a:buFontTx/>
                <a:buNone/>
                <a:tabLst/>
              </a:pPr>
              <a:endParaRPr kumimoji="0" lang="en-US" sz="4267" b="0" i="0" u="none" strike="noStrike" cap="none" normalizeH="0" baseline="0" dirty="0">
                <a:ln>
                  <a:noFill/>
                </a:ln>
                <a:solidFill>
                  <a:schemeClr val="bg1"/>
                </a:solidFill>
                <a:effectLst/>
                <a:latin typeface="Arial" pitchFamily="-110" charset="0"/>
                <a:ea typeface="ヒラギノ角ゴ ProN W3" pitchFamily="-110" charset="-128"/>
                <a:cs typeface="ヒラギノ角ゴ ProN W3" pitchFamily="-110" charset="-128"/>
                <a:sym typeface="Arial" pitchFamily="-110" charset="0"/>
              </a:endParaRPr>
            </a:p>
          </p:txBody>
        </p:sp>
        <p:sp>
          <p:nvSpPr>
            <p:cNvPr id="16" name="Rectangle 15"/>
            <p:cNvSpPr/>
            <p:nvPr userDrawn="1"/>
          </p:nvSpPr>
          <p:spPr bwMode="auto">
            <a:xfrm>
              <a:off x="8218139" y="5353098"/>
              <a:ext cx="925861" cy="389467"/>
            </a:xfrm>
            <a:prstGeom prst="rect">
              <a:avLst/>
            </a:prstGeom>
            <a:solidFill>
              <a:schemeClr val="accent2"/>
            </a:solidFill>
            <a:ln w="12700"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1219140" rtl="0" eaLnBrk="1" fontAlgn="base" latinLnBrk="0" hangingPunct="1">
                <a:lnSpc>
                  <a:spcPct val="100000"/>
                </a:lnSpc>
                <a:spcBef>
                  <a:spcPct val="0"/>
                </a:spcBef>
                <a:spcAft>
                  <a:spcPct val="0"/>
                </a:spcAft>
                <a:buClrTx/>
                <a:buSzTx/>
                <a:buFontTx/>
                <a:buNone/>
                <a:tabLst/>
              </a:pPr>
              <a:endParaRPr kumimoji="0" lang="en-US" sz="4267" b="0" i="0" u="none" strike="noStrike" cap="none" normalizeH="0" baseline="0" dirty="0">
                <a:ln>
                  <a:noFill/>
                </a:ln>
                <a:solidFill>
                  <a:schemeClr val="bg1"/>
                </a:solidFill>
                <a:effectLst/>
                <a:latin typeface="Arial" pitchFamily="-110" charset="0"/>
                <a:ea typeface="ヒラギノ角ゴ ProN W3" pitchFamily="-110" charset="-128"/>
                <a:cs typeface="ヒラギノ角ゴ ProN W3" pitchFamily="-110" charset="-128"/>
                <a:sym typeface="Arial" pitchFamily="-110" charset="0"/>
              </a:endParaRPr>
            </a:p>
          </p:txBody>
        </p:sp>
        <p:sp>
          <p:nvSpPr>
            <p:cNvPr id="17" name="Rectangle 16"/>
            <p:cNvSpPr/>
            <p:nvPr userDrawn="1"/>
          </p:nvSpPr>
          <p:spPr bwMode="auto">
            <a:xfrm>
              <a:off x="8218139" y="6035983"/>
              <a:ext cx="925861" cy="389467"/>
            </a:xfrm>
            <a:prstGeom prst="rect">
              <a:avLst/>
            </a:prstGeom>
            <a:solidFill>
              <a:schemeClr val="accent2"/>
            </a:solidFill>
            <a:ln w="12700"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1219140" rtl="0" eaLnBrk="1" fontAlgn="base" latinLnBrk="0" hangingPunct="1">
                <a:lnSpc>
                  <a:spcPct val="100000"/>
                </a:lnSpc>
                <a:spcBef>
                  <a:spcPct val="0"/>
                </a:spcBef>
                <a:spcAft>
                  <a:spcPct val="0"/>
                </a:spcAft>
                <a:buClrTx/>
                <a:buSzTx/>
                <a:buFontTx/>
                <a:buNone/>
                <a:tabLst/>
              </a:pPr>
              <a:endParaRPr kumimoji="0" lang="en-US" sz="4267" b="0" i="0" u="none" strike="noStrike" cap="none" normalizeH="0" baseline="0" dirty="0">
                <a:ln>
                  <a:noFill/>
                </a:ln>
                <a:solidFill>
                  <a:schemeClr val="bg1"/>
                </a:solidFill>
                <a:effectLst/>
                <a:latin typeface="Arial" pitchFamily="-110" charset="0"/>
                <a:ea typeface="ヒラギノ角ゴ ProN W3" pitchFamily="-110" charset="-128"/>
                <a:cs typeface="ヒラギノ角ゴ ProN W3" pitchFamily="-110" charset="-128"/>
                <a:sym typeface="Arial" pitchFamily="-110" charset="0"/>
              </a:endParaRPr>
            </a:p>
          </p:txBody>
        </p:sp>
      </p:grpSp>
      <p:sp>
        <p:nvSpPr>
          <p:cNvPr id="19" name="Title Placeholder 1"/>
          <p:cNvSpPr>
            <a:spLocks noGrp="1"/>
          </p:cNvSpPr>
          <p:nvPr>
            <p:ph type="title"/>
          </p:nvPr>
        </p:nvSpPr>
        <p:spPr>
          <a:xfrm>
            <a:off x="940712" y="650717"/>
            <a:ext cx="9120685" cy="5064611"/>
          </a:xfrm>
          <a:prstGeom prst="rect">
            <a:avLst/>
          </a:prstGeom>
        </p:spPr>
        <p:txBody>
          <a:bodyPr vert="horz" lIns="0" tIns="0" rIns="0" bIns="0" rtlCol="0" anchor="ctr">
            <a:normAutofit/>
          </a:bodyPr>
          <a:lstStyle/>
          <a:p>
            <a:r>
              <a:rPr lang="en-US" dirty="0"/>
              <a:t>“Click to edit Master title style”</a:t>
            </a:r>
          </a:p>
        </p:txBody>
      </p:sp>
      <p:sp>
        <p:nvSpPr>
          <p:cNvPr id="21" name="TextBox 20"/>
          <p:cNvSpPr txBox="1"/>
          <p:nvPr userDrawn="1"/>
        </p:nvSpPr>
        <p:spPr>
          <a:xfrm>
            <a:off x="8517113" y="6498169"/>
            <a:ext cx="3470555" cy="359833"/>
          </a:xfrm>
          <a:prstGeom prst="rect">
            <a:avLst/>
          </a:prstGeom>
          <a:noFill/>
        </p:spPr>
        <p:txBody>
          <a:bodyPr wrap="square" lIns="0" rIns="0" rtlCol="0" anchor="ctr" anchorCtr="0">
            <a:noAutofit/>
          </a:bodyPr>
          <a:lstStyle/>
          <a:p>
            <a:pPr algn="r"/>
            <a:fld id="{B34F86F5-D1E9-0749-8433-9A7E4B3598DB}" type="slidenum">
              <a:rPr lang="en-US" sz="933" b="0" smtClean="0"/>
              <a:pPr algn="r"/>
              <a:t>‹#›</a:t>
            </a:fld>
            <a:endParaRPr lang="en-US" sz="933" b="0" dirty="0"/>
          </a:p>
        </p:txBody>
      </p:sp>
      <p:pic>
        <p:nvPicPr>
          <p:cNvPr id="18" name="Picture 17" descr="jnj_Institute_logo_horizontal_RGB.jpg"/>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366808" y="6273564"/>
            <a:ext cx="2622499" cy="568757"/>
          </a:xfrm>
          <a:prstGeom prst="rect">
            <a:avLst/>
          </a:prstGeom>
        </p:spPr>
      </p:pic>
    </p:spTree>
    <p:extLst>
      <p:ext uri="{BB962C8B-B14F-4D97-AF65-F5344CB8AC3E}">
        <p14:creationId xmlns:p14="http://schemas.microsoft.com/office/powerpoint/2010/main" val="2891815706"/>
      </p:ext>
    </p:extLst>
  </p:cSld>
  <p:clrMap bg1="lt1" tx1="dk1" bg2="lt2" tx2="dk2" accent1="accent1" accent2="accent2" accent3="accent3" accent4="accent4" accent5="accent5" accent6="accent6" hlink="hlink" folHlink="folHlink"/>
  <p:sldLayoutIdLst>
    <p:sldLayoutId id="2147483677" r:id="rId1"/>
    <p:sldLayoutId id="2147483678" r:id="rId2"/>
  </p:sldLayoutIdLst>
  <p:hf hdr="0" dt="0"/>
  <p:txStyles>
    <p:titleStyle>
      <a:lvl1pPr marL="304784" indent="-304784" algn="l" defTabSz="1219140" rtl="0" eaLnBrk="1" latinLnBrk="0" hangingPunct="1">
        <a:lnSpc>
          <a:spcPct val="90000"/>
        </a:lnSpc>
        <a:spcBef>
          <a:spcPct val="0"/>
        </a:spcBef>
        <a:buNone/>
        <a:defRPr sz="3733" b="0" i="0" kern="1200">
          <a:solidFill>
            <a:srgbClr val="F30617"/>
          </a:solidFill>
          <a:latin typeface="Georgia" charset="0"/>
          <a:ea typeface="Georgia" charset="0"/>
          <a:cs typeface="Georgia" charset="0"/>
        </a:defRPr>
      </a:lvl1pPr>
    </p:titleStyle>
    <p:bodyStyle>
      <a:lvl1pPr marL="304784" indent="-304784" algn="l" defTabSz="1219140" rtl="0" eaLnBrk="1" latinLnBrk="0" hangingPunct="1">
        <a:lnSpc>
          <a:spcPct val="90000"/>
        </a:lnSpc>
        <a:spcBef>
          <a:spcPts val="1333"/>
        </a:spcBef>
        <a:buFont typeface="Arial"/>
        <a:buChar char="•"/>
        <a:defRPr sz="3733" kern="1200">
          <a:solidFill>
            <a:schemeClr val="tx1"/>
          </a:solidFill>
          <a:latin typeface="+mn-lt"/>
          <a:ea typeface="+mn-ea"/>
          <a:cs typeface="+mn-cs"/>
        </a:defRPr>
      </a:lvl1pPr>
      <a:lvl2pPr marL="914354" indent="-304784" algn="l" defTabSz="1219140" rtl="0" eaLnBrk="1" latinLnBrk="0" hangingPunct="1">
        <a:lnSpc>
          <a:spcPct val="90000"/>
        </a:lnSpc>
        <a:spcBef>
          <a:spcPts val="667"/>
        </a:spcBef>
        <a:buFont typeface="Arial"/>
        <a:buChar char="•"/>
        <a:defRPr sz="3200" kern="1200">
          <a:solidFill>
            <a:schemeClr val="tx1"/>
          </a:solidFill>
          <a:latin typeface="+mn-lt"/>
          <a:ea typeface="+mn-ea"/>
          <a:cs typeface="+mn-cs"/>
        </a:defRPr>
      </a:lvl2pPr>
      <a:lvl3pPr marL="1523925" indent="-304784" algn="l" defTabSz="1219140" rtl="0" eaLnBrk="1" latinLnBrk="0" hangingPunct="1">
        <a:lnSpc>
          <a:spcPct val="90000"/>
        </a:lnSpc>
        <a:spcBef>
          <a:spcPts val="667"/>
        </a:spcBef>
        <a:buFont typeface="Arial"/>
        <a:buChar char="•"/>
        <a:defRPr sz="2667" kern="1200">
          <a:solidFill>
            <a:schemeClr val="tx1"/>
          </a:solidFill>
          <a:latin typeface="+mn-lt"/>
          <a:ea typeface="+mn-ea"/>
          <a:cs typeface="+mn-cs"/>
        </a:defRPr>
      </a:lvl3pPr>
      <a:lvl4pPr marL="2133493" indent="-304784" algn="l" defTabSz="1219140" rtl="0" eaLnBrk="1" latinLnBrk="0" hangingPunct="1">
        <a:lnSpc>
          <a:spcPct val="90000"/>
        </a:lnSpc>
        <a:spcBef>
          <a:spcPts val="667"/>
        </a:spcBef>
        <a:buFont typeface="Arial"/>
        <a:buChar char="•"/>
        <a:defRPr sz="2400" kern="1200">
          <a:solidFill>
            <a:schemeClr val="tx1"/>
          </a:solidFill>
          <a:latin typeface="+mn-lt"/>
          <a:ea typeface="+mn-ea"/>
          <a:cs typeface="+mn-cs"/>
        </a:defRPr>
      </a:lvl4pPr>
      <a:lvl5pPr marL="2743062" indent="-304784" algn="l" defTabSz="1219140" rtl="0" eaLnBrk="1" latinLnBrk="0" hangingPunct="1">
        <a:lnSpc>
          <a:spcPct val="90000"/>
        </a:lnSpc>
        <a:spcBef>
          <a:spcPts val="667"/>
        </a:spcBef>
        <a:buFont typeface="Arial"/>
        <a:buChar char="•"/>
        <a:defRPr sz="2400" kern="1200">
          <a:solidFill>
            <a:schemeClr val="tx1"/>
          </a:solidFill>
          <a:latin typeface="+mn-lt"/>
          <a:ea typeface="+mn-ea"/>
          <a:cs typeface="+mn-cs"/>
        </a:defRPr>
      </a:lvl5pPr>
      <a:lvl6pPr marL="3352632" indent="-304784" algn="l" defTabSz="1219140" rtl="0" eaLnBrk="1" latinLnBrk="0" hangingPunct="1">
        <a:lnSpc>
          <a:spcPct val="90000"/>
        </a:lnSpc>
        <a:spcBef>
          <a:spcPts val="667"/>
        </a:spcBef>
        <a:buFont typeface="Arial"/>
        <a:buChar char="•"/>
        <a:defRPr sz="2400" kern="1200">
          <a:solidFill>
            <a:schemeClr val="tx1"/>
          </a:solidFill>
          <a:latin typeface="+mn-lt"/>
          <a:ea typeface="+mn-ea"/>
          <a:cs typeface="+mn-cs"/>
        </a:defRPr>
      </a:lvl6pPr>
      <a:lvl7pPr marL="3962202" indent="-304784" algn="l" defTabSz="1219140" rtl="0" eaLnBrk="1" latinLnBrk="0" hangingPunct="1">
        <a:lnSpc>
          <a:spcPct val="90000"/>
        </a:lnSpc>
        <a:spcBef>
          <a:spcPts val="667"/>
        </a:spcBef>
        <a:buFont typeface="Arial"/>
        <a:buChar char="•"/>
        <a:defRPr sz="2400" kern="1200">
          <a:solidFill>
            <a:schemeClr val="tx1"/>
          </a:solidFill>
          <a:latin typeface="+mn-lt"/>
          <a:ea typeface="+mn-ea"/>
          <a:cs typeface="+mn-cs"/>
        </a:defRPr>
      </a:lvl7pPr>
      <a:lvl8pPr marL="4571772" indent="-304784" algn="l" defTabSz="1219140" rtl="0" eaLnBrk="1" latinLnBrk="0" hangingPunct="1">
        <a:lnSpc>
          <a:spcPct val="90000"/>
        </a:lnSpc>
        <a:spcBef>
          <a:spcPts val="667"/>
        </a:spcBef>
        <a:buFont typeface="Arial"/>
        <a:buChar char="•"/>
        <a:defRPr sz="2400" kern="1200">
          <a:solidFill>
            <a:schemeClr val="tx1"/>
          </a:solidFill>
          <a:latin typeface="+mn-lt"/>
          <a:ea typeface="+mn-ea"/>
          <a:cs typeface="+mn-cs"/>
        </a:defRPr>
      </a:lvl8pPr>
      <a:lvl9pPr marL="5181341" indent="-304784" algn="l" defTabSz="1219140" rtl="0" eaLnBrk="1" latinLnBrk="0" hangingPunct="1">
        <a:lnSpc>
          <a:spcPct val="90000"/>
        </a:lnSpc>
        <a:spcBef>
          <a:spcPts val="667"/>
        </a:spcBef>
        <a:buFont typeface="Arial"/>
        <a:buChar char="•"/>
        <a:defRPr sz="2400" kern="1200">
          <a:solidFill>
            <a:schemeClr val="tx1"/>
          </a:solidFill>
          <a:latin typeface="+mn-lt"/>
          <a:ea typeface="+mn-ea"/>
          <a:cs typeface="+mn-cs"/>
        </a:defRPr>
      </a:lvl9pPr>
    </p:bodyStyle>
    <p:otherStyle>
      <a:defPPr>
        <a:defRPr lang="en-US"/>
      </a:defPPr>
      <a:lvl1pPr marL="0" algn="l" defTabSz="1219140" rtl="0" eaLnBrk="1" latinLnBrk="0" hangingPunct="1">
        <a:defRPr sz="2400" kern="1200">
          <a:solidFill>
            <a:schemeClr val="tx1"/>
          </a:solidFill>
          <a:latin typeface="+mn-lt"/>
          <a:ea typeface="+mn-ea"/>
          <a:cs typeface="+mn-cs"/>
        </a:defRPr>
      </a:lvl1pPr>
      <a:lvl2pPr marL="609570" algn="l" defTabSz="1219140" rtl="0" eaLnBrk="1" latinLnBrk="0" hangingPunct="1">
        <a:defRPr sz="2400" kern="1200">
          <a:solidFill>
            <a:schemeClr val="tx1"/>
          </a:solidFill>
          <a:latin typeface="+mn-lt"/>
          <a:ea typeface="+mn-ea"/>
          <a:cs typeface="+mn-cs"/>
        </a:defRPr>
      </a:lvl2pPr>
      <a:lvl3pPr marL="1219140" algn="l" defTabSz="1219140" rtl="0" eaLnBrk="1" latinLnBrk="0" hangingPunct="1">
        <a:defRPr sz="2400" kern="1200">
          <a:solidFill>
            <a:schemeClr val="tx1"/>
          </a:solidFill>
          <a:latin typeface="+mn-lt"/>
          <a:ea typeface="+mn-ea"/>
          <a:cs typeface="+mn-cs"/>
        </a:defRPr>
      </a:lvl3pPr>
      <a:lvl4pPr marL="1828709" algn="l" defTabSz="1219140" rtl="0" eaLnBrk="1" latinLnBrk="0" hangingPunct="1">
        <a:defRPr sz="2400" kern="1200">
          <a:solidFill>
            <a:schemeClr val="tx1"/>
          </a:solidFill>
          <a:latin typeface="+mn-lt"/>
          <a:ea typeface="+mn-ea"/>
          <a:cs typeface="+mn-cs"/>
        </a:defRPr>
      </a:lvl4pPr>
      <a:lvl5pPr marL="2438278" algn="l" defTabSz="1219140" rtl="0" eaLnBrk="1" latinLnBrk="0" hangingPunct="1">
        <a:defRPr sz="2400" kern="1200">
          <a:solidFill>
            <a:schemeClr val="tx1"/>
          </a:solidFill>
          <a:latin typeface="+mn-lt"/>
          <a:ea typeface="+mn-ea"/>
          <a:cs typeface="+mn-cs"/>
        </a:defRPr>
      </a:lvl5pPr>
      <a:lvl6pPr marL="3047848" algn="l" defTabSz="1219140" rtl="0" eaLnBrk="1" latinLnBrk="0" hangingPunct="1">
        <a:defRPr sz="2400" kern="1200">
          <a:solidFill>
            <a:schemeClr val="tx1"/>
          </a:solidFill>
          <a:latin typeface="+mn-lt"/>
          <a:ea typeface="+mn-ea"/>
          <a:cs typeface="+mn-cs"/>
        </a:defRPr>
      </a:lvl6pPr>
      <a:lvl7pPr marL="3657418" algn="l" defTabSz="1219140" rtl="0" eaLnBrk="1" latinLnBrk="0" hangingPunct="1">
        <a:defRPr sz="2400" kern="1200">
          <a:solidFill>
            <a:schemeClr val="tx1"/>
          </a:solidFill>
          <a:latin typeface="+mn-lt"/>
          <a:ea typeface="+mn-ea"/>
          <a:cs typeface="+mn-cs"/>
        </a:defRPr>
      </a:lvl7pPr>
      <a:lvl8pPr marL="4266987" algn="l" defTabSz="1219140" rtl="0" eaLnBrk="1" latinLnBrk="0" hangingPunct="1">
        <a:defRPr sz="2400" kern="1200">
          <a:solidFill>
            <a:schemeClr val="tx1"/>
          </a:solidFill>
          <a:latin typeface="+mn-lt"/>
          <a:ea typeface="+mn-ea"/>
          <a:cs typeface="+mn-cs"/>
        </a:defRPr>
      </a:lvl8pPr>
      <a:lvl9pPr marL="4876557" algn="l" defTabSz="121914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8.xml"/></Relationships>
</file>

<file path=ppt/slides/_rels/slide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0.xml"/><Relationship Id="rId1" Type="http://schemas.openxmlformats.org/officeDocument/2006/relationships/slideLayout" Target="../slideLayouts/slideLayout10.xml"/><Relationship Id="rId4" Type="http://schemas.openxmlformats.org/officeDocument/2006/relationships/image" Target="../media/image1.jpg"/></Relationships>
</file>

<file path=ppt/slides/_rels/slide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1.xml"/><Relationship Id="rId1" Type="http://schemas.openxmlformats.org/officeDocument/2006/relationships/slideLayout" Target="../slideLayouts/slideLayout10.xml"/><Relationship Id="rId5" Type="http://schemas.openxmlformats.org/officeDocument/2006/relationships/image" Target="../media/image15.jpeg"/><Relationship Id="rId4" Type="http://schemas.openxmlformats.org/officeDocument/2006/relationships/image" Target="../media/image1.jpg"/></Relationships>
</file>

<file path=ppt/slides/_rels/slide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2.xml"/><Relationship Id="rId1" Type="http://schemas.openxmlformats.org/officeDocument/2006/relationships/slideLayout" Target="../slideLayouts/slideLayout10.xml"/><Relationship Id="rId4" Type="http://schemas.openxmlformats.org/officeDocument/2006/relationships/image" Target="../media/image1.jpg"/></Relationships>
</file>

<file path=ppt/slides/_rels/slide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3.xml"/><Relationship Id="rId1" Type="http://schemas.openxmlformats.org/officeDocument/2006/relationships/slideLayout" Target="../slideLayouts/slideLayout10.xml"/><Relationship Id="rId5" Type="http://schemas.openxmlformats.org/officeDocument/2006/relationships/image" Target="../media/image16.jpeg"/><Relationship Id="rId4" Type="http://schemas.openxmlformats.org/officeDocument/2006/relationships/image" Target="../media/image1.jpg"/></Relationships>
</file>

<file path=ppt/slides/_rels/slide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4.xml"/><Relationship Id="rId1" Type="http://schemas.openxmlformats.org/officeDocument/2006/relationships/slideLayout" Target="../slideLayouts/slideLayout10.xml"/><Relationship Id="rId4" Type="http://schemas.openxmlformats.org/officeDocument/2006/relationships/image" Target="../media/image1.jpg"/></Relationships>
</file>

<file path=ppt/slides/_rels/slide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5.xml"/><Relationship Id="rId1" Type="http://schemas.openxmlformats.org/officeDocument/2006/relationships/slideLayout" Target="../slideLayouts/slideLayout10.xml"/><Relationship Id="rId4" Type="http://schemas.openxmlformats.org/officeDocument/2006/relationships/image" Target="../media/image1.jpg"/></Relationships>
</file>

<file path=ppt/slides/_rels/slide1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6.xml"/><Relationship Id="rId1" Type="http://schemas.openxmlformats.org/officeDocument/2006/relationships/slideLayout" Target="../slideLayouts/slideLayout10.xml"/><Relationship Id="rId4" Type="http://schemas.openxmlformats.org/officeDocument/2006/relationships/image" Target="../media/image1.jpg"/></Relationships>
</file>

<file path=ppt/slides/_rels/slide1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7.xml"/><Relationship Id="rId1" Type="http://schemas.openxmlformats.org/officeDocument/2006/relationships/slideLayout" Target="../slideLayouts/slideLayout10.xml"/><Relationship Id="rId4" Type="http://schemas.openxmlformats.org/officeDocument/2006/relationships/image" Target="../media/image1.jpg"/></Relationships>
</file>

<file path=ppt/slides/_rels/slide1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8.xml"/><Relationship Id="rId1" Type="http://schemas.openxmlformats.org/officeDocument/2006/relationships/slideLayout" Target="../slideLayouts/slideLayout10.xml"/><Relationship Id="rId4" Type="http://schemas.openxmlformats.org/officeDocument/2006/relationships/image" Target="../media/image1.jpg"/></Relationships>
</file>

<file path=ppt/slides/_rels/slide1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9.xml"/><Relationship Id="rId1" Type="http://schemas.openxmlformats.org/officeDocument/2006/relationships/slideLayout" Target="../slideLayouts/slideLayout10.xml"/><Relationship Id="rId4" Type="http://schemas.openxmlformats.org/officeDocument/2006/relationships/image" Target="../media/image1.jpg"/></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0.xml"/><Relationship Id="rId1" Type="http://schemas.openxmlformats.org/officeDocument/2006/relationships/slideLayout" Target="../slideLayouts/slideLayout10.xml"/><Relationship Id="rId4" Type="http://schemas.openxmlformats.org/officeDocument/2006/relationships/image" Target="../media/image1.jpg"/></Relationships>
</file>

<file path=ppt/slides/_rels/slide2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1.xml"/><Relationship Id="rId1" Type="http://schemas.openxmlformats.org/officeDocument/2006/relationships/slideLayout" Target="../slideLayouts/slideLayout10.xml"/><Relationship Id="rId4" Type="http://schemas.openxmlformats.org/officeDocument/2006/relationships/image" Target="../media/image1.jpg"/></Relationships>
</file>

<file path=ppt/slides/_rels/slide2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2.xml"/><Relationship Id="rId1" Type="http://schemas.openxmlformats.org/officeDocument/2006/relationships/slideLayout" Target="../slideLayouts/slideLayout10.xml"/><Relationship Id="rId4" Type="http://schemas.openxmlformats.org/officeDocument/2006/relationships/image" Target="../media/image1.jpg"/></Relationships>
</file>

<file path=ppt/slides/_rels/slide2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3.xml"/><Relationship Id="rId1" Type="http://schemas.openxmlformats.org/officeDocument/2006/relationships/slideLayout" Target="../slideLayouts/slideLayout10.xml"/><Relationship Id="rId4" Type="http://schemas.openxmlformats.org/officeDocument/2006/relationships/image" Target="../media/image1.jp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16.xml"/><Relationship Id="rId4" Type="http://schemas.openxmlformats.org/officeDocument/2006/relationships/image" Target="../media/image1.jpg"/></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16.xml"/><Relationship Id="rId4" Type="http://schemas.openxmlformats.org/officeDocument/2006/relationships/image" Target="../media/image1.jpg"/></Relationships>
</file>

<file path=ppt/slides/_rels/slide5.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5.xml"/><Relationship Id="rId1" Type="http://schemas.openxmlformats.org/officeDocument/2006/relationships/slideLayout" Target="../slideLayouts/slideLayout9.xml"/><Relationship Id="rId5" Type="http://schemas.openxmlformats.org/officeDocument/2006/relationships/image" Target="../media/image6.jpg"/><Relationship Id="rId4" Type="http://schemas.openxmlformats.org/officeDocument/2006/relationships/image" Target="../media/image5.jpg"/></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10.xml"/><Relationship Id="rId5" Type="http://schemas.openxmlformats.org/officeDocument/2006/relationships/image" Target="../media/image7.jpeg"/><Relationship Id="rId4" Type="http://schemas.openxmlformats.org/officeDocument/2006/relationships/image" Target="../media/image1.jpg"/></Relationships>
</file>

<file path=ppt/slides/_rels/slide7.xml.rels><?xml version="1.0" encoding="UTF-8" standalone="yes"?>
<Relationships xmlns="http://schemas.openxmlformats.org/package/2006/relationships"><Relationship Id="rId8" Type="http://schemas.openxmlformats.org/officeDocument/2006/relationships/image" Target="../media/image11.JPG"/><Relationship Id="rId3" Type="http://schemas.openxmlformats.org/officeDocument/2006/relationships/image" Target="../media/image3.png"/><Relationship Id="rId7" Type="http://schemas.openxmlformats.org/officeDocument/2006/relationships/image" Target="../media/image10.JPG"/><Relationship Id="rId2" Type="http://schemas.openxmlformats.org/officeDocument/2006/relationships/notesSlide" Target="../notesSlides/notesSlide7.xml"/><Relationship Id="rId1" Type="http://schemas.openxmlformats.org/officeDocument/2006/relationships/slideLayout" Target="../slideLayouts/slideLayout10.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1.jpg"/><Relationship Id="rId9" Type="http://schemas.openxmlformats.org/officeDocument/2006/relationships/image" Target="../media/image12.JPG"/></Relationships>
</file>

<file path=ppt/slides/_rels/slide8.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8.xml"/><Relationship Id="rId1" Type="http://schemas.openxmlformats.org/officeDocument/2006/relationships/slideLayout" Target="../slideLayouts/slideLayout11.xml"/></Relationships>
</file>

<file path=ppt/slides/_rels/slide9.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9.xml"/><Relationship Id="rId1" Type="http://schemas.openxmlformats.org/officeDocument/2006/relationships/slideLayout" Target="../slideLayouts/slideLayout1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7383" y="2372529"/>
            <a:ext cx="10341117" cy="2939017"/>
          </a:xfrm>
        </p:spPr>
        <p:txBody>
          <a:bodyPr anchor="t"/>
          <a:lstStyle/>
          <a:p>
            <a:r>
              <a:rPr lang="en-US" sz="6000" dirty="0">
                <a:solidFill>
                  <a:srgbClr val="F30617"/>
                </a:solidFill>
              </a:rPr>
              <a:t>Patient Conversations</a:t>
            </a:r>
            <a:endParaRPr lang="en-US" dirty="0"/>
          </a:p>
        </p:txBody>
      </p:sp>
      <p:pic>
        <p:nvPicPr>
          <p:cNvPr id="8" name="Picture 7">
            <a:extLst>
              <a:ext uri="{FF2B5EF4-FFF2-40B4-BE49-F238E27FC236}">
                <a16:creationId xmlns:a16="http://schemas.microsoft.com/office/drawing/2014/main" id="{C35CE513-35C5-4BB8-99B5-14776C54B1A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54893" y="6256068"/>
            <a:ext cx="2644673" cy="628437"/>
          </a:xfrm>
          <a:prstGeom prst="rect">
            <a:avLst/>
          </a:prstGeom>
        </p:spPr>
      </p:pic>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3"/>
          </p:nvPr>
        </p:nvSpPr>
        <p:spPr>
          <a:xfrm>
            <a:off x="767617" y="1741340"/>
            <a:ext cx="9439417" cy="3800392"/>
          </a:xfrm>
        </p:spPr>
        <p:txBody>
          <a:bodyPr/>
          <a:lstStyle/>
          <a:p>
            <a:pPr marL="342891" indent="-342891" defTabSz="457125" fontAlgn="auto">
              <a:spcBef>
                <a:spcPts val="231"/>
              </a:spcBef>
              <a:spcAft>
                <a:spcPts val="0"/>
              </a:spcAft>
              <a:buClr>
                <a:schemeClr val="tx1">
                  <a:lumMod val="65000"/>
                  <a:lumOff val="35000"/>
                </a:schemeClr>
              </a:buClr>
              <a:buSzTx/>
              <a:buFont typeface="Arial" panose="020B0604020202020204" pitchFamily="34" charset="0"/>
              <a:buChar char="•"/>
            </a:pPr>
            <a:r>
              <a:rPr lang="en-US" sz="2200" kern="1200" dirty="0">
                <a:solidFill>
                  <a:schemeClr val="tx1">
                    <a:lumMod val="75000"/>
                    <a:lumOff val="25000"/>
                  </a:schemeClr>
                </a:solidFill>
                <a:ea typeface="+mn-ea"/>
              </a:rPr>
              <a:t>Diabetes</a:t>
            </a:r>
          </a:p>
          <a:p>
            <a:pPr marL="342891" indent="-342891" defTabSz="457125" fontAlgn="auto">
              <a:spcBef>
                <a:spcPts val="231"/>
              </a:spcBef>
              <a:spcAft>
                <a:spcPts val="0"/>
              </a:spcAft>
              <a:buClr>
                <a:schemeClr val="tx1">
                  <a:lumMod val="65000"/>
                  <a:lumOff val="35000"/>
                </a:schemeClr>
              </a:buClr>
              <a:buSzTx/>
              <a:buFont typeface="Arial" panose="020B0604020202020204" pitchFamily="34" charset="0"/>
              <a:buChar char="•"/>
            </a:pPr>
            <a:r>
              <a:rPr lang="en-US" sz="2200" kern="1200" dirty="0">
                <a:solidFill>
                  <a:schemeClr val="tx1">
                    <a:lumMod val="75000"/>
                    <a:lumOff val="25000"/>
                  </a:schemeClr>
                </a:solidFill>
                <a:ea typeface="+mn-ea"/>
              </a:rPr>
              <a:t>Retinal disorders</a:t>
            </a:r>
          </a:p>
          <a:p>
            <a:pPr marL="800016" lvl="1" indent="-342891" defTabSz="457125" fontAlgn="auto">
              <a:spcBef>
                <a:spcPts val="231"/>
              </a:spcBef>
              <a:spcAft>
                <a:spcPts val="0"/>
              </a:spcAft>
              <a:buClr>
                <a:schemeClr val="tx1">
                  <a:lumMod val="65000"/>
                  <a:lumOff val="35000"/>
                </a:schemeClr>
              </a:buClr>
              <a:buSzTx/>
              <a:buFont typeface="Arial" panose="020B0604020202020204" pitchFamily="34" charset="0"/>
              <a:buChar char="•"/>
            </a:pPr>
            <a:r>
              <a:rPr lang="en-US" sz="2200" kern="1200" dirty="0">
                <a:solidFill>
                  <a:schemeClr val="tx1">
                    <a:lumMod val="75000"/>
                    <a:lumOff val="25000"/>
                  </a:schemeClr>
                </a:solidFill>
                <a:ea typeface="+mn-ea"/>
              </a:rPr>
              <a:t>Mild ERM</a:t>
            </a:r>
          </a:p>
          <a:p>
            <a:pPr marL="800016" lvl="1" indent="-342891" defTabSz="457125" fontAlgn="auto">
              <a:spcBef>
                <a:spcPts val="231"/>
              </a:spcBef>
              <a:spcAft>
                <a:spcPts val="0"/>
              </a:spcAft>
              <a:buClr>
                <a:schemeClr val="tx1">
                  <a:lumMod val="65000"/>
                  <a:lumOff val="35000"/>
                </a:schemeClr>
              </a:buClr>
              <a:buSzTx/>
              <a:buFont typeface="Arial" panose="020B0604020202020204" pitchFamily="34" charset="0"/>
              <a:buChar char="•"/>
            </a:pPr>
            <a:r>
              <a:rPr lang="en-US" sz="2200" kern="1200" dirty="0">
                <a:solidFill>
                  <a:schemeClr val="tx1">
                    <a:lumMod val="75000"/>
                    <a:lumOff val="25000"/>
                  </a:schemeClr>
                </a:solidFill>
                <a:ea typeface="+mn-ea"/>
              </a:rPr>
              <a:t>Mild Drusen</a:t>
            </a:r>
          </a:p>
          <a:p>
            <a:pPr marL="800016" lvl="1" indent="-342891" defTabSz="457125" fontAlgn="auto">
              <a:spcBef>
                <a:spcPts val="231"/>
              </a:spcBef>
              <a:spcAft>
                <a:spcPts val="0"/>
              </a:spcAft>
              <a:buClr>
                <a:schemeClr val="tx1">
                  <a:lumMod val="65000"/>
                  <a:lumOff val="35000"/>
                </a:schemeClr>
              </a:buClr>
              <a:buSzTx/>
              <a:buFont typeface="Arial" panose="020B0604020202020204" pitchFamily="34" charset="0"/>
              <a:buChar char="•"/>
            </a:pPr>
            <a:r>
              <a:rPr lang="en-US" sz="2200" kern="1200" dirty="0">
                <a:solidFill>
                  <a:schemeClr val="tx1">
                    <a:lumMod val="75000"/>
                    <a:lumOff val="25000"/>
                  </a:schemeClr>
                </a:solidFill>
                <a:ea typeface="+mn-ea"/>
              </a:rPr>
              <a:t>Advanced conditions (macular holes, ARMD, edema)</a:t>
            </a:r>
          </a:p>
          <a:p>
            <a:pPr marL="342891" indent="-342891" defTabSz="457125" fontAlgn="auto">
              <a:spcBef>
                <a:spcPts val="231"/>
              </a:spcBef>
              <a:spcAft>
                <a:spcPts val="0"/>
              </a:spcAft>
              <a:buClr>
                <a:schemeClr val="tx1">
                  <a:lumMod val="65000"/>
                  <a:lumOff val="35000"/>
                </a:schemeClr>
              </a:buClr>
              <a:buSzTx/>
              <a:buFont typeface="Arial" panose="020B0604020202020204" pitchFamily="34" charset="0"/>
              <a:buChar char="•"/>
            </a:pPr>
            <a:r>
              <a:rPr lang="en-US" sz="2200" kern="1200" dirty="0">
                <a:solidFill>
                  <a:schemeClr val="tx1">
                    <a:lumMod val="75000"/>
                    <a:lumOff val="25000"/>
                  </a:schemeClr>
                </a:solidFill>
                <a:ea typeface="+mn-ea"/>
              </a:rPr>
              <a:t>Glaucoma</a:t>
            </a:r>
          </a:p>
          <a:p>
            <a:pPr marL="342891" indent="-342891" defTabSz="457125" fontAlgn="auto">
              <a:spcBef>
                <a:spcPts val="231"/>
              </a:spcBef>
              <a:spcAft>
                <a:spcPts val="0"/>
              </a:spcAft>
              <a:buClr>
                <a:schemeClr val="tx1">
                  <a:lumMod val="65000"/>
                  <a:lumOff val="35000"/>
                </a:schemeClr>
              </a:buClr>
              <a:buSzTx/>
              <a:buFont typeface="Arial" panose="020B0604020202020204" pitchFamily="34" charset="0"/>
              <a:buChar char="•"/>
            </a:pPr>
            <a:r>
              <a:rPr lang="en-US" sz="2200" kern="1200" dirty="0">
                <a:solidFill>
                  <a:schemeClr val="tx1">
                    <a:lumMod val="75000"/>
                    <a:lumOff val="25000"/>
                  </a:schemeClr>
                </a:solidFill>
                <a:ea typeface="+mn-ea"/>
              </a:rPr>
              <a:t>Fuchs’ dystrophy</a:t>
            </a:r>
          </a:p>
          <a:p>
            <a:pPr marL="342891" indent="-342891" defTabSz="457125" fontAlgn="auto">
              <a:spcBef>
                <a:spcPts val="231"/>
              </a:spcBef>
              <a:spcAft>
                <a:spcPts val="0"/>
              </a:spcAft>
              <a:buClr>
                <a:schemeClr val="tx1">
                  <a:lumMod val="65000"/>
                  <a:lumOff val="35000"/>
                </a:schemeClr>
              </a:buClr>
              <a:buSzTx/>
              <a:buFont typeface="Arial" panose="020B0604020202020204" pitchFamily="34" charset="0"/>
              <a:buChar char="•"/>
            </a:pPr>
            <a:r>
              <a:rPr lang="en-US" sz="2200" kern="1200" dirty="0">
                <a:solidFill>
                  <a:schemeClr val="tx1">
                    <a:lumMod val="75000"/>
                    <a:lumOff val="25000"/>
                  </a:schemeClr>
                </a:solidFill>
                <a:ea typeface="+mn-ea"/>
              </a:rPr>
              <a:t>Previous corneal procedures/pathology</a:t>
            </a:r>
          </a:p>
          <a:p>
            <a:pPr marL="800016" lvl="1" indent="-342891" defTabSz="457125" fontAlgn="auto">
              <a:spcBef>
                <a:spcPts val="231"/>
              </a:spcBef>
              <a:spcAft>
                <a:spcPts val="0"/>
              </a:spcAft>
              <a:buClr>
                <a:schemeClr val="tx1">
                  <a:lumMod val="65000"/>
                  <a:lumOff val="35000"/>
                </a:schemeClr>
              </a:buClr>
              <a:buSzTx/>
              <a:buFont typeface="Arial" panose="020B0604020202020204" pitchFamily="34" charset="0"/>
              <a:buChar char="•"/>
            </a:pPr>
            <a:r>
              <a:rPr lang="en-US" sz="2200" kern="1200" dirty="0">
                <a:solidFill>
                  <a:schemeClr val="tx1">
                    <a:lumMod val="75000"/>
                    <a:lumOff val="25000"/>
                  </a:schemeClr>
                </a:solidFill>
                <a:ea typeface="+mn-ea"/>
              </a:rPr>
              <a:t>LASIK/PRK</a:t>
            </a:r>
          </a:p>
          <a:p>
            <a:pPr marL="800016" lvl="1" indent="-342891" defTabSz="457125" fontAlgn="auto">
              <a:spcBef>
                <a:spcPts val="231"/>
              </a:spcBef>
              <a:spcAft>
                <a:spcPts val="0"/>
              </a:spcAft>
              <a:buClr>
                <a:schemeClr val="tx1">
                  <a:lumMod val="65000"/>
                  <a:lumOff val="35000"/>
                </a:schemeClr>
              </a:buClr>
              <a:buSzTx/>
              <a:buFont typeface="Arial" panose="020B0604020202020204" pitchFamily="34" charset="0"/>
              <a:buChar char="•"/>
            </a:pPr>
            <a:r>
              <a:rPr lang="en-US" sz="2200" kern="1200" dirty="0">
                <a:solidFill>
                  <a:schemeClr val="tx1">
                    <a:lumMod val="75000"/>
                    <a:lumOff val="25000"/>
                  </a:schemeClr>
                </a:solidFill>
                <a:ea typeface="+mn-ea"/>
              </a:rPr>
              <a:t>Pterygia</a:t>
            </a:r>
          </a:p>
          <a:p>
            <a:pPr marL="800016" lvl="1" indent="-342891" defTabSz="457125" fontAlgn="auto">
              <a:spcBef>
                <a:spcPts val="231"/>
              </a:spcBef>
              <a:spcAft>
                <a:spcPts val="0"/>
              </a:spcAft>
              <a:buClr>
                <a:schemeClr val="tx1">
                  <a:lumMod val="65000"/>
                  <a:lumOff val="35000"/>
                </a:schemeClr>
              </a:buClr>
              <a:buSzTx/>
              <a:buFont typeface="Arial" panose="020B0604020202020204" pitchFamily="34" charset="0"/>
              <a:buChar char="•"/>
            </a:pPr>
            <a:r>
              <a:rPr lang="en-US" sz="2200" kern="1200" dirty="0">
                <a:solidFill>
                  <a:schemeClr val="tx1">
                    <a:lumMod val="75000"/>
                    <a:lumOff val="25000"/>
                  </a:schemeClr>
                </a:solidFill>
                <a:ea typeface="+mn-ea"/>
              </a:rPr>
              <a:t>Salzmann’s </a:t>
            </a:r>
          </a:p>
          <a:p>
            <a:pPr marL="800016" lvl="1" indent="-342891" defTabSz="457125" fontAlgn="auto">
              <a:spcBef>
                <a:spcPts val="231"/>
              </a:spcBef>
              <a:spcAft>
                <a:spcPts val="0"/>
              </a:spcAft>
              <a:buClr>
                <a:schemeClr val="tx1">
                  <a:lumMod val="65000"/>
                  <a:lumOff val="35000"/>
                </a:schemeClr>
              </a:buClr>
              <a:buSzTx/>
              <a:buFont typeface="Arial" panose="020B0604020202020204" pitchFamily="34" charset="0"/>
              <a:buChar char="•"/>
            </a:pPr>
            <a:r>
              <a:rPr lang="en-US" sz="2200" kern="1200" dirty="0">
                <a:solidFill>
                  <a:schemeClr val="tx1">
                    <a:lumMod val="75000"/>
                    <a:lumOff val="25000"/>
                  </a:schemeClr>
                </a:solidFill>
                <a:ea typeface="+mn-ea"/>
              </a:rPr>
              <a:t>ABMD</a:t>
            </a:r>
          </a:p>
          <a:p>
            <a:endParaRPr lang="en-US" spc="-151" dirty="0"/>
          </a:p>
        </p:txBody>
      </p:sp>
      <p:sp>
        <p:nvSpPr>
          <p:cNvPr id="2" name="Title 1"/>
          <p:cNvSpPr>
            <a:spLocks noGrp="1"/>
          </p:cNvSpPr>
          <p:nvPr>
            <p:ph type="title"/>
          </p:nvPr>
        </p:nvSpPr>
        <p:spPr>
          <a:xfrm>
            <a:off x="505432" y="558081"/>
            <a:ext cx="10375333" cy="740571"/>
          </a:xfrm>
        </p:spPr>
        <p:txBody>
          <a:bodyPr/>
          <a:lstStyle/>
          <a:p>
            <a:r>
              <a:rPr lang="en-US" sz="4000" dirty="0"/>
              <a:t>Co-Morbidities: How Do These Conditions Affect Your IOL Recommendations?</a:t>
            </a:r>
          </a:p>
        </p:txBody>
      </p:sp>
      <p:pic>
        <p:nvPicPr>
          <p:cNvPr id="4" name="Picture 3">
            <a:extLst>
              <a:ext uri="{FF2B5EF4-FFF2-40B4-BE49-F238E27FC236}">
                <a16:creationId xmlns:a16="http://schemas.microsoft.com/office/drawing/2014/main" id="{4C1D8163-8A12-43CF-9B99-37B7EAED4BF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54893" y="6256068"/>
            <a:ext cx="2644673" cy="628437"/>
          </a:xfrm>
          <a:prstGeom prst="rect">
            <a:avLst/>
          </a:prstGeom>
        </p:spPr>
      </p:pic>
      <p:pic>
        <p:nvPicPr>
          <p:cNvPr id="5" name="Picture 4" descr="jnj_Institute_logo_horizontal_RGB.jpg">
            <a:extLst>
              <a:ext uri="{FF2B5EF4-FFF2-40B4-BE49-F238E27FC236}">
                <a16:creationId xmlns:a16="http://schemas.microsoft.com/office/drawing/2014/main" id="{A6DB840F-EDF2-4A6C-B9B4-5718C18FD38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67127" y="6299183"/>
            <a:ext cx="2622499" cy="568757"/>
          </a:xfrm>
          <a:prstGeom prst="rect">
            <a:avLst/>
          </a:prstGeom>
        </p:spPr>
      </p:pic>
    </p:spTree>
    <p:extLst>
      <p:ext uri="{BB962C8B-B14F-4D97-AF65-F5344CB8AC3E}">
        <p14:creationId xmlns:p14="http://schemas.microsoft.com/office/powerpoint/2010/main" val="243457256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3"/>
          </p:nvPr>
        </p:nvSpPr>
        <p:spPr>
          <a:xfrm>
            <a:off x="447584" y="2127656"/>
            <a:ext cx="6143221" cy="3902533"/>
          </a:xfrm>
        </p:spPr>
        <p:txBody>
          <a:bodyPr/>
          <a:lstStyle/>
          <a:p>
            <a:pPr marL="342891" indent="-342891" defTabSz="457125" fontAlgn="auto">
              <a:spcBef>
                <a:spcPct val="20000"/>
              </a:spcBef>
              <a:spcAft>
                <a:spcPts val="0"/>
              </a:spcAft>
              <a:buClr>
                <a:schemeClr val="tx1">
                  <a:lumMod val="65000"/>
                  <a:lumOff val="35000"/>
                </a:schemeClr>
              </a:buClr>
              <a:buSzTx/>
              <a:buFont typeface="Arial" panose="020B0604020202020204" pitchFamily="34" charset="0"/>
              <a:buChar char="•"/>
            </a:pPr>
            <a:r>
              <a:rPr lang="en-US" sz="2500" kern="1200" dirty="0">
                <a:solidFill>
                  <a:schemeClr val="tx1">
                    <a:lumMod val="75000"/>
                    <a:lumOff val="25000"/>
                  </a:schemeClr>
                </a:solidFill>
                <a:ea typeface="+mn-ea"/>
              </a:rPr>
              <a:t>Review treatment option tailored to patients specific situation. Do not make assumptions about financial situation</a:t>
            </a:r>
          </a:p>
          <a:p>
            <a:pPr marL="342891" indent="-342891" defTabSz="457125" fontAlgn="auto">
              <a:spcBef>
                <a:spcPct val="20000"/>
              </a:spcBef>
              <a:spcAft>
                <a:spcPts val="0"/>
              </a:spcAft>
              <a:buClr>
                <a:schemeClr val="tx1">
                  <a:lumMod val="65000"/>
                  <a:lumOff val="35000"/>
                </a:schemeClr>
              </a:buClr>
              <a:buSzTx/>
              <a:buFont typeface="Arial" panose="020B0604020202020204" pitchFamily="34" charset="0"/>
              <a:buChar char="•"/>
            </a:pPr>
            <a:r>
              <a:rPr lang="en-US" sz="2500" kern="1200" dirty="0">
                <a:solidFill>
                  <a:schemeClr val="tx1">
                    <a:lumMod val="75000"/>
                    <a:lumOff val="25000"/>
                  </a:schemeClr>
                </a:solidFill>
                <a:ea typeface="+mn-ea"/>
              </a:rPr>
              <a:t>Explain the possibility of visual complications with each option</a:t>
            </a:r>
          </a:p>
          <a:p>
            <a:pPr marL="342891" indent="-342891" defTabSz="457125" fontAlgn="auto">
              <a:spcBef>
                <a:spcPct val="20000"/>
              </a:spcBef>
              <a:spcAft>
                <a:spcPts val="0"/>
              </a:spcAft>
              <a:buClr>
                <a:schemeClr val="tx1">
                  <a:lumMod val="65000"/>
                  <a:lumOff val="35000"/>
                </a:schemeClr>
              </a:buClr>
              <a:buSzTx/>
              <a:buFont typeface="Arial" panose="020B0604020202020204" pitchFamily="34" charset="0"/>
              <a:buChar char="•"/>
            </a:pPr>
            <a:r>
              <a:rPr lang="en-US" sz="2500" kern="1200" dirty="0">
                <a:solidFill>
                  <a:schemeClr val="tx1">
                    <a:lumMod val="75000"/>
                    <a:lumOff val="25000"/>
                  </a:schemeClr>
                </a:solidFill>
                <a:ea typeface="+mn-ea"/>
              </a:rPr>
              <a:t>Address any questions the patient or family members may have regarding the recommendation or cataract procedure</a:t>
            </a:r>
          </a:p>
          <a:p>
            <a:pPr defTabSz="457125" fontAlgn="auto">
              <a:spcBef>
                <a:spcPct val="20000"/>
              </a:spcBef>
              <a:spcAft>
                <a:spcPts val="0"/>
              </a:spcAft>
              <a:buClr>
                <a:srgbClr val="7E2528"/>
              </a:buClr>
              <a:buSzTx/>
            </a:pPr>
            <a:endParaRPr lang="en-US" sz="2500" kern="1200" dirty="0">
              <a:latin typeface="Helvetica Neue"/>
              <a:ea typeface="+mn-ea"/>
            </a:endParaRPr>
          </a:p>
        </p:txBody>
      </p:sp>
      <p:sp>
        <p:nvSpPr>
          <p:cNvPr id="4" name="Title 3"/>
          <p:cNvSpPr>
            <a:spLocks noGrp="1"/>
          </p:cNvSpPr>
          <p:nvPr>
            <p:ph type="title"/>
          </p:nvPr>
        </p:nvSpPr>
        <p:spPr>
          <a:xfrm>
            <a:off x="499832" y="534163"/>
            <a:ext cx="10345968" cy="1162763"/>
          </a:xfrm>
        </p:spPr>
        <p:txBody>
          <a:bodyPr/>
          <a:lstStyle/>
          <a:p>
            <a:r>
              <a:rPr lang="en-US" sz="3900" dirty="0"/>
              <a:t>Leave the Patient with the Confidence to </a:t>
            </a:r>
            <a:br>
              <a:rPr lang="en-US" sz="3900" dirty="0"/>
            </a:br>
            <a:r>
              <a:rPr lang="en-US" sz="3900" dirty="0"/>
              <a:t>Make a Decision</a:t>
            </a:r>
          </a:p>
        </p:txBody>
      </p:sp>
      <p:pic>
        <p:nvPicPr>
          <p:cNvPr id="5" name="Picture 4">
            <a:extLst>
              <a:ext uri="{FF2B5EF4-FFF2-40B4-BE49-F238E27FC236}">
                <a16:creationId xmlns:a16="http://schemas.microsoft.com/office/drawing/2014/main" id="{7862C2BC-2780-4169-94D7-77C5DF9FA0C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77682" y="6234198"/>
            <a:ext cx="2644673" cy="628437"/>
          </a:xfrm>
          <a:prstGeom prst="rect">
            <a:avLst/>
          </a:prstGeom>
        </p:spPr>
      </p:pic>
      <p:pic>
        <p:nvPicPr>
          <p:cNvPr id="6" name="Picture 5" descr="jnj_Institute_logo_horizontal_RGB.jpg">
            <a:extLst>
              <a:ext uri="{FF2B5EF4-FFF2-40B4-BE49-F238E27FC236}">
                <a16:creationId xmlns:a16="http://schemas.microsoft.com/office/drawing/2014/main" id="{C9114339-9642-4D42-B54C-B9DBED43A5B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88768" y="6313943"/>
            <a:ext cx="2622499" cy="568757"/>
          </a:xfrm>
          <a:prstGeom prst="rect">
            <a:avLst/>
          </a:prstGeom>
        </p:spPr>
      </p:pic>
      <p:pic>
        <p:nvPicPr>
          <p:cNvPr id="7" name="Picture 6">
            <a:extLst>
              <a:ext uri="{FF2B5EF4-FFF2-40B4-BE49-F238E27FC236}">
                <a16:creationId xmlns:a16="http://schemas.microsoft.com/office/drawing/2014/main" id="{776883B3-AB7C-4ACF-B762-C7FBC53B19C8}"/>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175500" y="1696926"/>
            <a:ext cx="3105150" cy="4140200"/>
          </a:xfrm>
          <a:prstGeom prst="rect">
            <a:avLst/>
          </a:prstGeom>
        </p:spPr>
      </p:pic>
      <p:sp>
        <p:nvSpPr>
          <p:cNvPr id="8" name="Text Placeholder 2">
            <a:extLst>
              <a:ext uri="{FF2B5EF4-FFF2-40B4-BE49-F238E27FC236}">
                <a16:creationId xmlns:a16="http://schemas.microsoft.com/office/drawing/2014/main" id="{119992DD-62E4-4BDC-BA84-7A605531C501}"/>
              </a:ext>
            </a:extLst>
          </p:cNvPr>
          <p:cNvSpPr txBox="1">
            <a:spLocks/>
          </p:cNvSpPr>
          <p:nvPr/>
        </p:nvSpPr>
        <p:spPr bwMode="auto">
          <a:xfrm>
            <a:off x="8818880" y="5839257"/>
            <a:ext cx="3108960" cy="463144"/>
          </a:xfrm>
          <a:prstGeom prst="rect">
            <a:avLst/>
          </a:prstGeom>
          <a:noFill/>
          <a:ln w="12700">
            <a:noFill/>
            <a:miter lim="800000"/>
            <a:headEnd/>
            <a:tailEnd/>
          </a:ln>
        </p:spPr>
        <p:txBody>
          <a:bodyPr vert="horz" wrap="square" lIns="0" tIns="0" rIns="0" bIns="0" numCol="1" anchor="t" anchorCtr="0" compatLnSpc="1">
            <a:prstTxWarp prst="textNoShape">
              <a:avLst/>
            </a:prstTxWarp>
            <a:noAutofit/>
          </a:bodyPr>
          <a:lstStyle>
            <a:lvl1pPr marL="0" indent="0" algn="l" rtl="0" eaLnBrk="1" fontAlgn="base" hangingPunct="1">
              <a:lnSpc>
                <a:spcPct val="100000"/>
              </a:lnSpc>
              <a:spcBef>
                <a:spcPts val="0"/>
              </a:spcBef>
              <a:spcAft>
                <a:spcPct val="0"/>
              </a:spcAft>
              <a:buClr>
                <a:schemeClr val="tx1"/>
              </a:buClr>
              <a:buSzPct val="100000"/>
              <a:buFont typeface="Arial" pitchFamily="-65" charset="0"/>
              <a:buNone/>
              <a:defRPr sz="3333" baseline="0">
                <a:solidFill>
                  <a:schemeClr val="accent1"/>
                </a:solidFill>
                <a:latin typeface="+mn-lt"/>
                <a:ea typeface="Arial Unicode MS" pitchFamily="-65" charset="0"/>
                <a:cs typeface="Arial Unicode MS" pitchFamily="-65" charset="0"/>
                <a:sym typeface="Arial" pitchFamily="-65" charset="0"/>
              </a:defRPr>
            </a:lvl1pPr>
            <a:lvl2pPr marL="0" indent="0" algn="l" rtl="0" eaLnBrk="1" fontAlgn="base" hangingPunct="1">
              <a:lnSpc>
                <a:spcPct val="100000"/>
              </a:lnSpc>
              <a:spcBef>
                <a:spcPts val="0"/>
              </a:spcBef>
              <a:spcAft>
                <a:spcPct val="0"/>
              </a:spcAft>
              <a:buClr>
                <a:schemeClr val="tx1"/>
              </a:buClr>
              <a:buSzPct val="100000"/>
              <a:buFont typeface="Arial" pitchFamily="-65" charset="0"/>
              <a:buNone/>
              <a:defRPr sz="2133">
                <a:solidFill>
                  <a:schemeClr val="tx1"/>
                </a:solidFill>
                <a:latin typeface="+mn-lt"/>
                <a:ea typeface="Arial Unicode MS" pitchFamily="-65" charset="0"/>
                <a:cs typeface="Arial Unicode MS" pitchFamily="-65" charset="0"/>
                <a:sym typeface="Arial" pitchFamily="-65" charset="0"/>
              </a:defRPr>
            </a:lvl2pPr>
            <a:lvl3pPr marL="0" indent="0" algn="l" rtl="0" eaLnBrk="1" fontAlgn="base" hangingPunct="1">
              <a:lnSpc>
                <a:spcPct val="100000"/>
              </a:lnSpc>
              <a:spcBef>
                <a:spcPts val="0"/>
              </a:spcBef>
              <a:spcAft>
                <a:spcPct val="0"/>
              </a:spcAft>
              <a:buClr>
                <a:schemeClr val="tx1"/>
              </a:buClr>
              <a:buSzPct val="100000"/>
              <a:buFont typeface="Arial" pitchFamily="-65" charset="0"/>
              <a:buNone/>
              <a:defRPr sz="1867">
                <a:solidFill>
                  <a:schemeClr val="tx1"/>
                </a:solidFill>
                <a:latin typeface="+mn-lt"/>
                <a:ea typeface="Arial Unicode MS" pitchFamily="-65" charset="0"/>
                <a:cs typeface="Arial Unicode MS" pitchFamily="-65" charset="0"/>
                <a:sym typeface="Arial" pitchFamily="-65" charset="0"/>
              </a:defRPr>
            </a:lvl3pPr>
            <a:lvl4pPr marL="0" indent="0" algn="l" rtl="0" eaLnBrk="1" fontAlgn="base" hangingPunct="1">
              <a:lnSpc>
                <a:spcPct val="100000"/>
              </a:lnSpc>
              <a:spcBef>
                <a:spcPts val="0"/>
              </a:spcBef>
              <a:spcAft>
                <a:spcPct val="0"/>
              </a:spcAft>
              <a:buClr>
                <a:schemeClr val="tx1"/>
              </a:buClr>
              <a:buSzPct val="100000"/>
              <a:buFont typeface="Arial" pitchFamily="-65" charset="0"/>
              <a:buNone/>
              <a:defRPr sz="1600">
                <a:solidFill>
                  <a:schemeClr val="tx1"/>
                </a:solidFill>
                <a:latin typeface="+mn-lt"/>
                <a:ea typeface="Arial Unicode MS" pitchFamily="-65" charset="0"/>
                <a:cs typeface="Arial Unicode MS" pitchFamily="-65" charset="0"/>
                <a:sym typeface="Arial" pitchFamily="-65" charset="0"/>
              </a:defRPr>
            </a:lvl4pPr>
            <a:lvl5pPr marL="0" indent="0" algn="l" rtl="0" eaLnBrk="1" fontAlgn="base" hangingPunct="1">
              <a:lnSpc>
                <a:spcPct val="100000"/>
              </a:lnSpc>
              <a:spcBef>
                <a:spcPts val="0"/>
              </a:spcBef>
              <a:spcAft>
                <a:spcPct val="0"/>
              </a:spcAft>
              <a:buClr>
                <a:schemeClr val="tx1"/>
              </a:buClr>
              <a:buSzPct val="100000"/>
              <a:buFont typeface="Arial" pitchFamily="-65" charset="0"/>
              <a:buNone/>
              <a:defRPr sz="1333">
                <a:solidFill>
                  <a:schemeClr val="tx1"/>
                </a:solidFill>
                <a:latin typeface="+mn-lt"/>
                <a:ea typeface="Arial Unicode MS" pitchFamily="-65" charset="0"/>
                <a:cs typeface="Arial Unicode MS" pitchFamily="-65" charset="0"/>
                <a:sym typeface="Arial" pitchFamily="-65" charset="0"/>
              </a:defRPr>
            </a:lvl5pPr>
            <a:lvl6pPr marL="2368179" indent="-256020" algn="l" rtl="0" eaLnBrk="1" fontAlgn="base" hangingPunct="1">
              <a:spcBef>
                <a:spcPts val="505"/>
              </a:spcBef>
              <a:spcAft>
                <a:spcPct val="0"/>
              </a:spcAft>
              <a:buSzPct val="100000"/>
              <a:buFont typeface="Arial" pitchFamily="-110" charset="0"/>
              <a:buChar char="»"/>
              <a:defRPr sz="2267">
                <a:solidFill>
                  <a:schemeClr val="tx1"/>
                </a:solidFill>
                <a:latin typeface="+mn-lt"/>
                <a:ea typeface="+mn-ea"/>
                <a:cs typeface="+mn-cs"/>
                <a:sym typeface="Arial" pitchFamily="-110" charset="0"/>
              </a:defRPr>
            </a:lvl6pPr>
            <a:lvl7pPr marL="2752209" indent="-256020" algn="l" rtl="0" eaLnBrk="1" fontAlgn="base" hangingPunct="1">
              <a:spcBef>
                <a:spcPts val="505"/>
              </a:spcBef>
              <a:spcAft>
                <a:spcPct val="0"/>
              </a:spcAft>
              <a:buSzPct val="100000"/>
              <a:buFont typeface="Arial" pitchFamily="-110" charset="0"/>
              <a:buChar char="»"/>
              <a:defRPr sz="2267">
                <a:solidFill>
                  <a:schemeClr val="tx1"/>
                </a:solidFill>
                <a:latin typeface="+mn-lt"/>
                <a:ea typeface="+mn-ea"/>
                <a:cs typeface="+mn-cs"/>
                <a:sym typeface="Arial" pitchFamily="-110" charset="0"/>
              </a:defRPr>
            </a:lvl7pPr>
            <a:lvl8pPr marL="3136236" indent="-256020" algn="l" rtl="0" eaLnBrk="1" fontAlgn="base" hangingPunct="1">
              <a:spcBef>
                <a:spcPts val="505"/>
              </a:spcBef>
              <a:spcAft>
                <a:spcPct val="0"/>
              </a:spcAft>
              <a:buSzPct val="100000"/>
              <a:buFont typeface="Arial" pitchFamily="-110" charset="0"/>
              <a:buChar char="»"/>
              <a:defRPr sz="2267">
                <a:solidFill>
                  <a:schemeClr val="tx1"/>
                </a:solidFill>
                <a:latin typeface="+mn-lt"/>
                <a:ea typeface="+mn-ea"/>
                <a:cs typeface="+mn-cs"/>
                <a:sym typeface="Arial" pitchFamily="-110" charset="0"/>
              </a:defRPr>
            </a:lvl8pPr>
            <a:lvl9pPr marL="3520265" indent="-256020" algn="l" rtl="0" eaLnBrk="1" fontAlgn="base" hangingPunct="1">
              <a:spcBef>
                <a:spcPts val="505"/>
              </a:spcBef>
              <a:spcAft>
                <a:spcPct val="0"/>
              </a:spcAft>
              <a:buSzPct val="100000"/>
              <a:buFont typeface="Arial" pitchFamily="-110" charset="0"/>
              <a:buChar char="»"/>
              <a:defRPr sz="2267">
                <a:solidFill>
                  <a:schemeClr val="tx1"/>
                </a:solidFill>
                <a:latin typeface="+mn-lt"/>
                <a:ea typeface="+mn-ea"/>
                <a:cs typeface="+mn-cs"/>
                <a:sym typeface="Arial" pitchFamily="-110" charset="0"/>
              </a:defRPr>
            </a:lvl9pPr>
          </a:lstStyle>
          <a:p>
            <a:pPr defTabSz="457125" fontAlgn="auto">
              <a:spcBef>
                <a:spcPct val="20000"/>
              </a:spcBef>
              <a:spcAft>
                <a:spcPts val="0"/>
              </a:spcAft>
              <a:buClr>
                <a:schemeClr val="tx1">
                  <a:lumMod val="65000"/>
                  <a:lumOff val="35000"/>
                </a:schemeClr>
              </a:buClr>
              <a:buSzTx/>
            </a:pPr>
            <a:r>
              <a:rPr lang="en-US" sz="1200" kern="1200" dirty="0">
                <a:solidFill>
                  <a:schemeClr val="tx1">
                    <a:lumMod val="75000"/>
                    <a:lumOff val="25000"/>
                  </a:schemeClr>
                </a:solidFill>
                <a:ea typeface="+mn-ea"/>
              </a:rPr>
              <a:t>Not an actual patient</a:t>
            </a:r>
          </a:p>
          <a:p>
            <a:pPr defTabSz="457125" fontAlgn="auto">
              <a:spcBef>
                <a:spcPct val="20000"/>
              </a:spcBef>
              <a:spcAft>
                <a:spcPts val="0"/>
              </a:spcAft>
              <a:buClr>
                <a:srgbClr val="7E2528"/>
              </a:buClr>
              <a:buSzTx/>
            </a:pPr>
            <a:endParaRPr lang="en-US" sz="2500" kern="1200" dirty="0">
              <a:latin typeface="Helvetica Neue"/>
              <a:ea typeface="+mn-ea"/>
            </a:endParaRPr>
          </a:p>
        </p:txBody>
      </p:sp>
    </p:spTree>
    <p:extLst>
      <p:ext uri="{BB962C8B-B14F-4D97-AF65-F5344CB8AC3E}">
        <p14:creationId xmlns:p14="http://schemas.microsoft.com/office/powerpoint/2010/main" val="1807398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3"/>
          </p:nvPr>
        </p:nvSpPr>
        <p:spPr>
          <a:xfrm>
            <a:off x="616061" y="1487804"/>
            <a:ext cx="9703595" cy="3902533"/>
          </a:xfrm>
        </p:spPr>
        <p:txBody>
          <a:bodyPr/>
          <a:lstStyle/>
          <a:p>
            <a:pPr marL="342891" indent="-342891" defTabSz="457125" fontAlgn="auto">
              <a:spcBef>
                <a:spcPct val="20000"/>
              </a:spcBef>
              <a:spcAft>
                <a:spcPts val="0"/>
              </a:spcAft>
              <a:buClr>
                <a:schemeClr val="tx1">
                  <a:lumMod val="65000"/>
                  <a:lumOff val="35000"/>
                </a:schemeClr>
              </a:buClr>
              <a:buSzTx/>
              <a:buFont typeface="Arial" panose="020B0604020202020204" pitchFamily="34" charset="0"/>
              <a:buChar char="•"/>
            </a:pPr>
            <a:r>
              <a:rPr lang="en-US" sz="2400" kern="1200" dirty="0">
                <a:solidFill>
                  <a:schemeClr val="tx1">
                    <a:lumMod val="75000"/>
                    <a:lumOff val="25000"/>
                  </a:schemeClr>
                </a:solidFill>
                <a:ea typeface="+mn-ea"/>
              </a:rPr>
              <a:t>Make them understand it is like “gluing distance contacts onto their eyes”</a:t>
            </a:r>
          </a:p>
          <a:p>
            <a:pPr marL="800016" lvl="1" indent="-342891" defTabSz="457125" fontAlgn="auto">
              <a:spcBef>
                <a:spcPct val="20000"/>
              </a:spcBef>
              <a:spcAft>
                <a:spcPts val="0"/>
              </a:spcAft>
              <a:buClr>
                <a:schemeClr val="tx1">
                  <a:lumMod val="65000"/>
                  <a:lumOff val="35000"/>
                </a:schemeClr>
              </a:buClr>
              <a:buSzTx/>
              <a:buFont typeface="Arial" panose="020B0604020202020204" pitchFamily="34" charset="0"/>
              <a:buChar char="•"/>
            </a:pPr>
            <a:r>
              <a:rPr lang="en-US" sz="2400" kern="1200" dirty="0">
                <a:solidFill>
                  <a:schemeClr val="tx1">
                    <a:lumMod val="75000"/>
                    <a:lumOff val="25000"/>
                  </a:schemeClr>
                </a:solidFill>
                <a:ea typeface="+mn-ea"/>
              </a:rPr>
              <a:t>This patient will NOT be happy with an aspheric </a:t>
            </a:r>
            <a:r>
              <a:rPr lang="en-US" sz="2400" kern="1200" dirty="0" err="1">
                <a:solidFill>
                  <a:schemeClr val="tx1">
                    <a:lumMod val="75000"/>
                    <a:lumOff val="25000"/>
                  </a:schemeClr>
                </a:solidFill>
                <a:ea typeface="+mn-ea"/>
              </a:rPr>
              <a:t>monofocal</a:t>
            </a:r>
            <a:endParaRPr lang="en-US" sz="2400" kern="1200" dirty="0">
              <a:solidFill>
                <a:schemeClr val="tx1">
                  <a:lumMod val="75000"/>
                  <a:lumOff val="25000"/>
                </a:schemeClr>
              </a:solidFill>
              <a:ea typeface="+mn-ea"/>
            </a:endParaRPr>
          </a:p>
          <a:p>
            <a:pPr marL="342891" indent="-342891" defTabSz="457125" fontAlgn="auto">
              <a:spcBef>
                <a:spcPct val="20000"/>
              </a:spcBef>
              <a:spcAft>
                <a:spcPts val="0"/>
              </a:spcAft>
              <a:buClr>
                <a:schemeClr val="tx1">
                  <a:lumMod val="65000"/>
                  <a:lumOff val="35000"/>
                </a:schemeClr>
              </a:buClr>
              <a:buSzTx/>
              <a:buFont typeface="Arial" panose="020B0604020202020204" pitchFamily="34" charset="0"/>
              <a:buChar char="•"/>
            </a:pPr>
            <a:r>
              <a:rPr lang="en-US" sz="2400" kern="1200" dirty="0">
                <a:solidFill>
                  <a:schemeClr val="tx1">
                    <a:lumMod val="75000"/>
                    <a:lumOff val="25000"/>
                  </a:schemeClr>
                </a:solidFill>
                <a:ea typeface="+mn-ea"/>
              </a:rPr>
              <a:t>Don’t over promise to this group</a:t>
            </a:r>
          </a:p>
          <a:p>
            <a:pPr marL="800016" lvl="1" indent="-342891" defTabSz="457125" fontAlgn="auto">
              <a:spcBef>
                <a:spcPct val="20000"/>
              </a:spcBef>
              <a:spcAft>
                <a:spcPts val="0"/>
              </a:spcAft>
              <a:buClr>
                <a:schemeClr val="tx1">
                  <a:lumMod val="65000"/>
                  <a:lumOff val="35000"/>
                </a:schemeClr>
              </a:buClr>
              <a:buSzTx/>
              <a:buFont typeface="Arial" panose="020B0604020202020204" pitchFamily="34" charset="0"/>
              <a:buChar char="•"/>
            </a:pPr>
            <a:r>
              <a:rPr lang="en-US" sz="2400" kern="1200" dirty="0">
                <a:solidFill>
                  <a:schemeClr val="tx1">
                    <a:lumMod val="75000"/>
                    <a:lumOff val="25000"/>
                  </a:schemeClr>
                </a:solidFill>
                <a:ea typeface="+mn-ea"/>
              </a:rPr>
              <a:t>Used to sharp near without glasses and binocularity</a:t>
            </a:r>
          </a:p>
          <a:p>
            <a:pPr marL="800016" lvl="1" indent="-342891" defTabSz="457125" fontAlgn="auto">
              <a:spcBef>
                <a:spcPct val="20000"/>
              </a:spcBef>
              <a:spcAft>
                <a:spcPts val="0"/>
              </a:spcAft>
              <a:buClr>
                <a:schemeClr val="tx1">
                  <a:lumMod val="65000"/>
                  <a:lumOff val="35000"/>
                </a:schemeClr>
              </a:buClr>
              <a:buSzTx/>
              <a:buFont typeface="Arial" panose="020B0604020202020204" pitchFamily="34" charset="0"/>
              <a:buChar char="•"/>
            </a:pPr>
            <a:r>
              <a:rPr lang="en-US" sz="2400" kern="1200" dirty="0">
                <a:solidFill>
                  <a:schemeClr val="tx1">
                    <a:lumMod val="75000"/>
                    <a:lumOff val="25000"/>
                  </a:schemeClr>
                </a:solidFill>
                <a:ea typeface="+mn-ea"/>
              </a:rPr>
              <a:t>Can wear glasses less often</a:t>
            </a:r>
          </a:p>
          <a:p>
            <a:pPr defTabSz="457125" fontAlgn="auto">
              <a:spcBef>
                <a:spcPct val="20000"/>
              </a:spcBef>
              <a:spcAft>
                <a:spcPts val="0"/>
              </a:spcAft>
              <a:buClr>
                <a:srgbClr val="7E2528"/>
              </a:buClr>
              <a:buSzTx/>
            </a:pPr>
            <a:endParaRPr lang="en-US" sz="2500" kern="1200" dirty="0">
              <a:latin typeface="Helvetica Neue"/>
              <a:ea typeface="+mn-ea"/>
            </a:endParaRPr>
          </a:p>
        </p:txBody>
      </p:sp>
      <p:sp>
        <p:nvSpPr>
          <p:cNvPr id="4" name="Title 3"/>
          <p:cNvSpPr>
            <a:spLocks noGrp="1"/>
          </p:cNvSpPr>
          <p:nvPr>
            <p:ph type="title"/>
          </p:nvPr>
        </p:nvSpPr>
        <p:spPr>
          <a:xfrm>
            <a:off x="518655" y="535171"/>
            <a:ext cx="10653164" cy="808555"/>
          </a:xfrm>
        </p:spPr>
        <p:txBody>
          <a:bodyPr/>
          <a:lstStyle/>
          <a:p>
            <a:r>
              <a:rPr lang="en-US" sz="3900" dirty="0"/>
              <a:t>If the Myope Says They Want Distance Only….</a:t>
            </a:r>
          </a:p>
        </p:txBody>
      </p:sp>
      <p:pic>
        <p:nvPicPr>
          <p:cNvPr id="6" name="Picture 5">
            <a:extLst>
              <a:ext uri="{FF2B5EF4-FFF2-40B4-BE49-F238E27FC236}">
                <a16:creationId xmlns:a16="http://schemas.microsoft.com/office/drawing/2014/main" id="{0C18EA15-3045-494B-A0E7-B074512323E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77682" y="6234198"/>
            <a:ext cx="2644673" cy="628437"/>
          </a:xfrm>
          <a:prstGeom prst="rect">
            <a:avLst/>
          </a:prstGeom>
        </p:spPr>
      </p:pic>
      <p:pic>
        <p:nvPicPr>
          <p:cNvPr id="7" name="Picture 6" descr="jnj_Institute_logo_horizontal_RGB.jpg">
            <a:extLst>
              <a:ext uri="{FF2B5EF4-FFF2-40B4-BE49-F238E27FC236}">
                <a16:creationId xmlns:a16="http://schemas.microsoft.com/office/drawing/2014/main" id="{E374978E-C579-4AC2-975C-306C77430A4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88768" y="6313943"/>
            <a:ext cx="2622499" cy="568757"/>
          </a:xfrm>
          <a:prstGeom prst="rect">
            <a:avLst/>
          </a:prstGeom>
        </p:spPr>
      </p:pic>
    </p:spTree>
    <p:extLst>
      <p:ext uri="{BB962C8B-B14F-4D97-AF65-F5344CB8AC3E}">
        <p14:creationId xmlns:p14="http://schemas.microsoft.com/office/powerpoint/2010/main" val="30945809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3"/>
          </p:nvPr>
        </p:nvSpPr>
        <p:spPr>
          <a:xfrm>
            <a:off x="378598" y="1531950"/>
            <a:ext cx="10653164" cy="3621941"/>
          </a:xfrm>
        </p:spPr>
        <p:txBody>
          <a:bodyPr/>
          <a:lstStyle/>
          <a:p>
            <a:pPr marL="342891" indent="-342891" defTabSz="457125" fontAlgn="auto">
              <a:spcBef>
                <a:spcPct val="20000"/>
              </a:spcBef>
              <a:spcAft>
                <a:spcPts val="0"/>
              </a:spcAft>
              <a:buClr>
                <a:schemeClr val="tx1">
                  <a:lumMod val="65000"/>
                  <a:lumOff val="35000"/>
                </a:schemeClr>
              </a:buClr>
              <a:buSzTx/>
              <a:buFont typeface="Arial" panose="020B0604020202020204" pitchFamily="34" charset="0"/>
              <a:buChar char="•"/>
            </a:pPr>
            <a:r>
              <a:rPr lang="en-US" sz="2000" kern="1200" dirty="0">
                <a:solidFill>
                  <a:schemeClr val="tx1">
                    <a:lumMod val="75000"/>
                    <a:lumOff val="25000"/>
                  </a:schemeClr>
                </a:solidFill>
                <a:ea typeface="+mn-ea"/>
              </a:rPr>
              <a:t>Communicate how the technology will work within the unique characteristics of that patient</a:t>
            </a:r>
          </a:p>
          <a:p>
            <a:pPr marL="342891" indent="-342891" defTabSz="457125" fontAlgn="auto">
              <a:spcBef>
                <a:spcPct val="20000"/>
              </a:spcBef>
              <a:spcAft>
                <a:spcPts val="0"/>
              </a:spcAft>
              <a:buClr>
                <a:schemeClr val="tx1">
                  <a:lumMod val="65000"/>
                  <a:lumOff val="35000"/>
                </a:schemeClr>
              </a:buClr>
              <a:buSzTx/>
              <a:buFont typeface="Arial" panose="020B0604020202020204" pitchFamily="34" charset="0"/>
              <a:buChar char="•"/>
            </a:pPr>
            <a:r>
              <a:rPr lang="en-US" sz="2000" kern="1200" dirty="0">
                <a:solidFill>
                  <a:schemeClr val="tx1">
                    <a:lumMod val="75000"/>
                    <a:lumOff val="25000"/>
                  </a:schemeClr>
                </a:solidFill>
                <a:ea typeface="+mn-ea"/>
              </a:rPr>
              <a:t>“We see with our brain, not with our eyes”: Set reasonable timelines for neuro-adaption </a:t>
            </a:r>
          </a:p>
          <a:p>
            <a:pPr marL="342891" indent="-342891" defTabSz="457125" fontAlgn="auto">
              <a:spcBef>
                <a:spcPct val="20000"/>
              </a:spcBef>
              <a:spcAft>
                <a:spcPts val="0"/>
              </a:spcAft>
              <a:buClr>
                <a:schemeClr val="tx1">
                  <a:lumMod val="65000"/>
                  <a:lumOff val="35000"/>
                </a:schemeClr>
              </a:buClr>
              <a:buSzTx/>
              <a:buFont typeface="Arial" panose="020B0604020202020204" pitchFamily="34" charset="0"/>
              <a:buChar char="•"/>
            </a:pPr>
            <a:endParaRPr lang="en-US" sz="2000" kern="1200" dirty="0">
              <a:solidFill>
                <a:schemeClr val="tx1">
                  <a:lumMod val="75000"/>
                  <a:lumOff val="25000"/>
                </a:schemeClr>
              </a:solidFill>
              <a:ea typeface="+mn-ea"/>
            </a:endParaRPr>
          </a:p>
          <a:p>
            <a:pPr marL="342891" indent="-342891" defTabSz="457125" fontAlgn="auto">
              <a:spcBef>
                <a:spcPct val="20000"/>
              </a:spcBef>
              <a:spcAft>
                <a:spcPts val="0"/>
              </a:spcAft>
              <a:buClr>
                <a:schemeClr val="tx1">
                  <a:lumMod val="65000"/>
                  <a:lumOff val="35000"/>
                </a:schemeClr>
              </a:buClr>
              <a:buSzTx/>
              <a:buFont typeface="Arial" panose="020B0604020202020204" pitchFamily="34" charset="0"/>
              <a:buChar char="•"/>
            </a:pPr>
            <a:endParaRPr lang="en-US" sz="2000" kern="1200" dirty="0">
              <a:solidFill>
                <a:schemeClr val="tx1">
                  <a:lumMod val="75000"/>
                  <a:lumOff val="25000"/>
                </a:schemeClr>
              </a:solidFill>
              <a:ea typeface="+mn-ea"/>
            </a:endParaRPr>
          </a:p>
          <a:p>
            <a:pPr marL="342891" indent="-342891" defTabSz="457125" fontAlgn="auto">
              <a:spcBef>
                <a:spcPct val="20000"/>
              </a:spcBef>
              <a:spcAft>
                <a:spcPts val="0"/>
              </a:spcAft>
              <a:buClr>
                <a:schemeClr val="tx1">
                  <a:lumMod val="65000"/>
                  <a:lumOff val="35000"/>
                </a:schemeClr>
              </a:buClr>
              <a:buSzTx/>
              <a:buFont typeface="Arial" panose="020B0604020202020204" pitchFamily="34" charset="0"/>
              <a:buChar char="•"/>
            </a:pPr>
            <a:r>
              <a:rPr lang="en-US" sz="2000" kern="1200" dirty="0">
                <a:solidFill>
                  <a:schemeClr val="tx1">
                    <a:lumMod val="75000"/>
                    <a:lumOff val="25000"/>
                  </a:schemeClr>
                </a:solidFill>
                <a:ea typeface="+mn-ea"/>
              </a:rPr>
              <a:t>Discuss halos and glare are a phenomenon and trade-off of the range of vision </a:t>
            </a:r>
          </a:p>
          <a:p>
            <a:pPr marL="342891" indent="-342891" defTabSz="457125" fontAlgn="auto">
              <a:spcBef>
                <a:spcPct val="20000"/>
              </a:spcBef>
              <a:spcAft>
                <a:spcPts val="0"/>
              </a:spcAft>
              <a:buClr>
                <a:schemeClr val="tx1">
                  <a:lumMod val="65000"/>
                  <a:lumOff val="35000"/>
                </a:schemeClr>
              </a:buClr>
              <a:buSzTx/>
              <a:buFont typeface="Arial" panose="020B0604020202020204" pitchFamily="34" charset="0"/>
              <a:buChar char="•"/>
            </a:pPr>
            <a:endParaRPr lang="en-US" sz="2000" kern="1200" dirty="0">
              <a:solidFill>
                <a:schemeClr val="tx1">
                  <a:lumMod val="75000"/>
                  <a:lumOff val="25000"/>
                </a:schemeClr>
              </a:solidFill>
              <a:ea typeface="+mn-ea"/>
            </a:endParaRPr>
          </a:p>
          <a:p>
            <a:pPr defTabSz="457125" fontAlgn="auto">
              <a:spcBef>
                <a:spcPct val="20000"/>
              </a:spcBef>
              <a:spcAft>
                <a:spcPts val="0"/>
              </a:spcAft>
              <a:buClr>
                <a:schemeClr val="tx1">
                  <a:lumMod val="65000"/>
                  <a:lumOff val="35000"/>
                </a:schemeClr>
              </a:buClr>
              <a:buSzTx/>
            </a:pPr>
            <a:endParaRPr lang="en-US" sz="2000" kern="1200" dirty="0">
              <a:solidFill>
                <a:schemeClr val="tx1">
                  <a:lumMod val="75000"/>
                  <a:lumOff val="25000"/>
                </a:schemeClr>
              </a:solidFill>
              <a:ea typeface="+mn-ea"/>
            </a:endParaRPr>
          </a:p>
          <a:p>
            <a:pPr marL="342891" indent="-342891" defTabSz="457125" fontAlgn="auto">
              <a:spcBef>
                <a:spcPct val="20000"/>
              </a:spcBef>
              <a:spcAft>
                <a:spcPts val="0"/>
              </a:spcAft>
              <a:buClr>
                <a:schemeClr val="tx1">
                  <a:lumMod val="65000"/>
                  <a:lumOff val="35000"/>
                </a:schemeClr>
              </a:buClr>
              <a:buSzTx/>
              <a:buFont typeface="Arial" panose="020B0604020202020204" pitchFamily="34" charset="0"/>
              <a:buChar char="•"/>
            </a:pPr>
            <a:r>
              <a:rPr lang="en-US" sz="2000" kern="1200" dirty="0">
                <a:solidFill>
                  <a:schemeClr val="tx1">
                    <a:lumMod val="75000"/>
                    <a:lumOff val="25000"/>
                  </a:schemeClr>
                </a:solidFill>
                <a:ea typeface="+mn-ea"/>
              </a:rPr>
              <a:t>Great technology to make you wear glasses less often </a:t>
            </a:r>
          </a:p>
          <a:p>
            <a:pPr marL="457125" lvl="1" defTabSz="457125" fontAlgn="auto">
              <a:spcBef>
                <a:spcPct val="20000"/>
              </a:spcBef>
              <a:spcAft>
                <a:spcPts val="0"/>
              </a:spcAft>
              <a:buClr>
                <a:schemeClr val="tx1">
                  <a:lumMod val="65000"/>
                  <a:lumOff val="35000"/>
                </a:schemeClr>
              </a:buClr>
              <a:buSzTx/>
            </a:pPr>
            <a:endParaRPr lang="en-CA" sz="2100" kern="1200" dirty="0">
              <a:solidFill>
                <a:schemeClr val="accent1">
                  <a:lumMod val="75000"/>
                </a:schemeClr>
              </a:solidFill>
              <a:ea typeface="+mn-ea"/>
            </a:endParaRPr>
          </a:p>
          <a:p>
            <a:pPr defTabSz="457125" fontAlgn="auto">
              <a:spcBef>
                <a:spcPct val="20000"/>
              </a:spcBef>
              <a:spcAft>
                <a:spcPts val="0"/>
              </a:spcAft>
              <a:buClr>
                <a:srgbClr val="7E2528"/>
              </a:buClr>
              <a:buSzTx/>
            </a:pPr>
            <a:endParaRPr lang="en-US" sz="2500" kern="1200" dirty="0">
              <a:latin typeface="Helvetica Neue"/>
              <a:ea typeface="+mn-ea"/>
            </a:endParaRPr>
          </a:p>
        </p:txBody>
      </p:sp>
      <p:sp>
        <p:nvSpPr>
          <p:cNvPr id="4" name="Title 3"/>
          <p:cNvSpPr>
            <a:spLocks noGrp="1"/>
          </p:cNvSpPr>
          <p:nvPr>
            <p:ph type="title"/>
          </p:nvPr>
        </p:nvSpPr>
        <p:spPr>
          <a:xfrm>
            <a:off x="423654" y="570796"/>
            <a:ext cx="10653164" cy="808555"/>
          </a:xfrm>
        </p:spPr>
        <p:txBody>
          <a:bodyPr/>
          <a:lstStyle/>
          <a:p>
            <a:r>
              <a:rPr lang="en-CA" sz="4000" dirty="0"/>
              <a:t>Be Honest with Postoperative Expectations</a:t>
            </a:r>
            <a:endParaRPr lang="en-US" sz="3900" dirty="0"/>
          </a:p>
        </p:txBody>
      </p:sp>
      <p:pic>
        <p:nvPicPr>
          <p:cNvPr id="7" name="Picture 6">
            <a:extLst>
              <a:ext uri="{FF2B5EF4-FFF2-40B4-BE49-F238E27FC236}">
                <a16:creationId xmlns:a16="http://schemas.microsoft.com/office/drawing/2014/main" id="{777F8006-8989-405C-92AF-9F8D9314D25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77682" y="6234198"/>
            <a:ext cx="2644673" cy="628437"/>
          </a:xfrm>
          <a:prstGeom prst="rect">
            <a:avLst/>
          </a:prstGeom>
        </p:spPr>
      </p:pic>
      <p:pic>
        <p:nvPicPr>
          <p:cNvPr id="8" name="Picture 7" descr="jnj_Institute_logo_horizontal_RGB.jpg">
            <a:extLst>
              <a:ext uri="{FF2B5EF4-FFF2-40B4-BE49-F238E27FC236}">
                <a16:creationId xmlns:a16="http://schemas.microsoft.com/office/drawing/2014/main" id="{205EE620-049A-4BD5-B17F-956D5F34825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88768" y="6313943"/>
            <a:ext cx="2622499" cy="568757"/>
          </a:xfrm>
          <a:prstGeom prst="rect">
            <a:avLst/>
          </a:prstGeom>
        </p:spPr>
      </p:pic>
      <p:sp>
        <p:nvSpPr>
          <p:cNvPr id="2" name="Rectangle 1">
            <a:extLst>
              <a:ext uri="{FF2B5EF4-FFF2-40B4-BE49-F238E27FC236}">
                <a16:creationId xmlns:a16="http://schemas.microsoft.com/office/drawing/2014/main" id="{26615483-5FD6-4AF0-8632-99A632167B60}"/>
              </a:ext>
            </a:extLst>
          </p:cNvPr>
          <p:cNvSpPr/>
          <p:nvPr/>
        </p:nvSpPr>
        <p:spPr>
          <a:xfrm>
            <a:off x="1186927" y="2203648"/>
            <a:ext cx="8053892" cy="701731"/>
          </a:xfrm>
          <a:prstGeom prst="rect">
            <a:avLst/>
          </a:prstGeom>
        </p:spPr>
        <p:txBody>
          <a:bodyPr wrap="square">
            <a:spAutoFit/>
          </a:bodyPr>
          <a:lstStyle/>
          <a:p>
            <a:pPr marL="342891" indent="-342891" defTabSz="457125" fontAlgn="auto">
              <a:spcBef>
                <a:spcPct val="20000"/>
              </a:spcBef>
              <a:spcAft>
                <a:spcPts val="0"/>
              </a:spcAft>
              <a:buClr>
                <a:schemeClr val="tx1">
                  <a:lumMod val="65000"/>
                  <a:lumOff val="35000"/>
                </a:schemeClr>
              </a:buClr>
              <a:buSzTx/>
              <a:buFont typeface="Arial" panose="020B0604020202020204" pitchFamily="34" charset="0"/>
              <a:buChar char="•"/>
            </a:pPr>
            <a:r>
              <a:rPr lang="en-US" dirty="0">
                <a:solidFill>
                  <a:schemeClr val="tx1">
                    <a:lumMod val="75000"/>
                    <a:lumOff val="25000"/>
                  </a:schemeClr>
                </a:solidFill>
              </a:rPr>
              <a:t>Reading vision is sometimes not immediate </a:t>
            </a:r>
          </a:p>
          <a:p>
            <a:pPr marL="342891" indent="-342891" defTabSz="457125" fontAlgn="auto">
              <a:spcBef>
                <a:spcPct val="20000"/>
              </a:spcBef>
              <a:spcAft>
                <a:spcPts val="0"/>
              </a:spcAft>
              <a:buClr>
                <a:schemeClr val="tx1">
                  <a:lumMod val="65000"/>
                  <a:lumOff val="35000"/>
                </a:schemeClr>
              </a:buClr>
              <a:buSzTx/>
              <a:buFont typeface="Arial" panose="020B0604020202020204" pitchFamily="34" charset="0"/>
              <a:buChar char="•"/>
            </a:pPr>
            <a:r>
              <a:rPr lang="en-US" dirty="0">
                <a:solidFill>
                  <a:schemeClr val="tx1">
                    <a:lumMod val="75000"/>
                    <a:lumOff val="25000"/>
                  </a:schemeClr>
                </a:solidFill>
              </a:rPr>
              <a:t>May permanently need OTC readers for very small print</a:t>
            </a:r>
          </a:p>
        </p:txBody>
      </p:sp>
      <p:sp>
        <p:nvSpPr>
          <p:cNvPr id="5" name="Rectangle 4">
            <a:extLst>
              <a:ext uri="{FF2B5EF4-FFF2-40B4-BE49-F238E27FC236}">
                <a16:creationId xmlns:a16="http://schemas.microsoft.com/office/drawing/2014/main" id="{96A7938B-24BB-4BC2-B14B-47732FE6AA33}"/>
              </a:ext>
            </a:extLst>
          </p:cNvPr>
          <p:cNvSpPr/>
          <p:nvPr/>
        </p:nvSpPr>
        <p:spPr>
          <a:xfrm>
            <a:off x="1186927" y="3338468"/>
            <a:ext cx="8365864" cy="978729"/>
          </a:xfrm>
          <a:prstGeom prst="rect">
            <a:avLst/>
          </a:prstGeom>
        </p:spPr>
        <p:txBody>
          <a:bodyPr wrap="square">
            <a:spAutoFit/>
          </a:bodyPr>
          <a:lstStyle/>
          <a:p>
            <a:pPr marL="342891" indent="-342891" defTabSz="457125" fontAlgn="auto">
              <a:spcBef>
                <a:spcPct val="20000"/>
              </a:spcBef>
              <a:spcAft>
                <a:spcPts val="0"/>
              </a:spcAft>
              <a:buClr>
                <a:schemeClr val="tx1">
                  <a:lumMod val="65000"/>
                  <a:lumOff val="35000"/>
                </a:schemeClr>
              </a:buClr>
              <a:buSzTx/>
              <a:buFont typeface="Arial" panose="020B0604020202020204" pitchFamily="34" charset="0"/>
              <a:buChar char="•"/>
            </a:pPr>
            <a:r>
              <a:rPr lang="en-US" dirty="0">
                <a:solidFill>
                  <a:schemeClr val="tx1">
                    <a:lumMod val="75000"/>
                    <a:lumOff val="25000"/>
                  </a:schemeClr>
                </a:solidFill>
              </a:rPr>
              <a:t>Neuro-adaptation makes them less visible over time although they never completely go away</a:t>
            </a:r>
          </a:p>
          <a:p>
            <a:pPr marL="342891" indent="-342891" defTabSz="457125" fontAlgn="auto">
              <a:spcBef>
                <a:spcPct val="20000"/>
              </a:spcBef>
              <a:spcAft>
                <a:spcPts val="0"/>
              </a:spcAft>
              <a:buClr>
                <a:schemeClr val="tx1">
                  <a:lumMod val="65000"/>
                  <a:lumOff val="35000"/>
                </a:schemeClr>
              </a:buClr>
              <a:buSzTx/>
              <a:buFont typeface="Arial" panose="020B0604020202020204" pitchFamily="34" charset="0"/>
              <a:buChar char="•"/>
            </a:pPr>
            <a:endParaRPr lang="en-US" dirty="0">
              <a:solidFill>
                <a:schemeClr val="tx1">
                  <a:lumMod val="75000"/>
                  <a:lumOff val="25000"/>
                </a:schemeClr>
              </a:solidFill>
            </a:endParaRPr>
          </a:p>
        </p:txBody>
      </p:sp>
      <p:sp>
        <p:nvSpPr>
          <p:cNvPr id="6" name="Rectangle 5">
            <a:extLst>
              <a:ext uri="{FF2B5EF4-FFF2-40B4-BE49-F238E27FC236}">
                <a16:creationId xmlns:a16="http://schemas.microsoft.com/office/drawing/2014/main" id="{CB950E41-6343-4512-900F-3F73D0088AE3}"/>
              </a:ext>
            </a:extLst>
          </p:cNvPr>
          <p:cNvSpPr/>
          <p:nvPr/>
        </p:nvSpPr>
        <p:spPr>
          <a:xfrm>
            <a:off x="1186927" y="4468215"/>
            <a:ext cx="5596404" cy="369332"/>
          </a:xfrm>
          <a:prstGeom prst="rect">
            <a:avLst/>
          </a:prstGeom>
        </p:spPr>
        <p:txBody>
          <a:bodyPr wrap="none">
            <a:spAutoFit/>
          </a:bodyPr>
          <a:lstStyle/>
          <a:p>
            <a:pPr marL="342891" indent="-342891" defTabSz="457125" fontAlgn="auto">
              <a:spcBef>
                <a:spcPct val="20000"/>
              </a:spcBef>
              <a:spcAft>
                <a:spcPts val="0"/>
              </a:spcAft>
              <a:buClr>
                <a:schemeClr val="tx1">
                  <a:lumMod val="65000"/>
                  <a:lumOff val="35000"/>
                </a:schemeClr>
              </a:buClr>
              <a:buSzTx/>
              <a:buFont typeface="Arial" panose="020B0604020202020204" pitchFamily="34" charset="0"/>
              <a:buChar char="•"/>
            </a:pPr>
            <a:r>
              <a:rPr lang="en-US" dirty="0">
                <a:solidFill>
                  <a:schemeClr val="tx1">
                    <a:lumMod val="75000"/>
                    <a:lumOff val="25000"/>
                  </a:schemeClr>
                </a:solidFill>
              </a:rPr>
              <a:t>Can’t give back accommodation or youthful vision</a:t>
            </a:r>
          </a:p>
        </p:txBody>
      </p:sp>
      <p:pic>
        <p:nvPicPr>
          <p:cNvPr id="10" name="Picture 9" descr="C:\Users\mahdabf\Desktop\Patient MD 1.JPG">
            <a:extLst>
              <a:ext uri="{FF2B5EF4-FFF2-40B4-BE49-F238E27FC236}">
                <a16:creationId xmlns:a16="http://schemas.microsoft.com/office/drawing/2014/main" id="{006104A9-10C2-4B20-9B1E-D75C6DF18440}"/>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184826" y="3778622"/>
            <a:ext cx="3891992" cy="263202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0224747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3"/>
          </p:nvPr>
        </p:nvSpPr>
        <p:spPr>
          <a:xfrm>
            <a:off x="673215" y="1554425"/>
            <a:ext cx="10238611" cy="3902533"/>
          </a:xfrm>
        </p:spPr>
        <p:txBody>
          <a:bodyPr/>
          <a:lstStyle/>
          <a:p>
            <a:pPr marL="342891" indent="-342891" defTabSz="457125" fontAlgn="auto">
              <a:spcBef>
                <a:spcPct val="20000"/>
              </a:spcBef>
              <a:spcAft>
                <a:spcPts val="0"/>
              </a:spcAft>
              <a:buClr>
                <a:schemeClr val="tx1">
                  <a:lumMod val="65000"/>
                  <a:lumOff val="35000"/>
                </a:schemeClr>
              </a:buClr>
              <a:buSzTx/>
              <a:buFont typeface="Arial" panose="020B0604020202020204" pitchFamily="34" charset="0"/>
              <a:buChar char="•"/>
            </a:pPr>
            <a:r>
              <a:rPr lang="en-US" sz="2500" kern="1200" dirty="0">
                <a:solidFill>
                  <a:schemeClr val="tx1">
                    <a:lumMod val="75000"/>
                    <a:lumOff val="25000"/>
                  </a:schemeClr>
                </a:solidFill>
                <a:ea typeface="+mn-ea"/>
              </a:rPr>
              <a:t>Educate patients and referring doctors about technology</a:t>
            </a:r>
          </a:p>
          <a:p>
            <a:pPr marL="342891" indent="-342891" defTabSz="457125" fontAlgn="auto">
              <a:spcBef>
                <a:spcPct val="20000"/>
              </a:spcBef>
              <a:spcAft>
                <a:spcPts val="0"/>
              </a:spcAft>
              <a:buClr>
                <a:schemeClr val="tx1">
                  <a:lumMod val="65000"/>
                  <a:lumOff val="35000"/>
                </a:schemeClr>
              </a:buClr>
              <a:buSzTx/>
              <a:buFont typeface="Arial" panose="020B0604020202020204" pitchFamily="34" charset="0"/>
              <a:buChar char="•"/>
            </a:pPr>
            <a:r>
              <a:rPr lang="en-US" sz="2500" kern="1200" dirty="0">
                <a:solidFill>
                  <a:schemeClr val="tx1">
                    <a:lumMod val="75000"/>
                    <a:lumOff val="25000"/>
                  </a:schemeClr>
                </a:solidFill>
                <a:ea typeface="+mn-ea"/>
              </a:rPr>
              <a:t>Understand your patient and his/her visual goals</a:t>
            </a:r>
          </a:p>
          <a:p>
            <a:pPr marL="342891" indent="-342891" defTabSz="457125" fontAlgn="auto">
              <a:spcBef>
                <a:spcPct val="20000"/>
              </a:spcBef>
              <a:spcAft>
                <a:spcPts val="0"/>
              </a:spcAft>
              <a:buClr>
                <a:schemeClr val="tx1">
                  <a:lumMod val="65000"/>
                  <a:lumOff val="35000"/>
                </a:schemeClr>
              </a:buClr>
              <a:buSzTx/>
              <a:buFont typeface="Arial" panose="020B0604020202020204" pitchFamily="34" charset="0"/>
              <a:buChar char="•"/>
            </a:pPr>
            <a:r>
              <a:rPr lang="en-US" sz="2500" kern="1200" dirty="0">
                <a:solidFill>
                  <a:schemeClr val="tx1">
                    <a:lumMod val="75000"/>
                    <a:lumOff val="25000"/>
                  </a:schemeClr>
                </a:solidFill>
                <a:ea typeface="+mn-ea"/>
              </a:rPr>
              <a:t>Manage expectations – under promise and over deliver</a:t>
            </a:r>
          </a:p>
          <a:p>
            <a:pPr marL="342891" indent="-342891" defTabSz="457125" fontAlgn="auto">
              <a:spcBef>
                <a:spcPct val="20000"/>
              </a:spcBef>
              <a:spcAft>
                <a:spcPts val="0"/>
              </a:spcAft>
              <a:buClr>
                <a:schemeClr val="tx1">
                  <a:lumMod val="65000"/>
                  <a:lumOff val="35000"/>
                </a:schemeClr>
              </a:buClr>
              <a:buSzTx/>
              <a:buFont typeface="Arial" panose="020B0604020202020204" pitchFamily="34" charset="0"/>
              <a:buChar char="•"/>
            </a:pPr>
            <a:r>
              <a:rPr lang="en-US" sz="2500" kern="1200" dirty="0">
                <a:solidFill>
                  <a:schemeClr val="tx1">
                    <a:lumMod val="75000"/>
                    <a:lumOff val="25000"/>
                  </a:schemeClr>
                </a:solidFill>
                <a:ea typeface="+mn-ea"/>
              </a:rPr>
              <a:t>Make a definitive recommendation</a:t>
            </a:r>
          </a:p>
          <a:p>
            <a:pPr marL="342891" indent="-342891" defTabSz="457125" fontAlgn="auto">
              <a:spcBef>
                <a:spcPct val="20000"/>
              </a:spcBef>
              <a:spcAft>
                <a:spcPts val="0"/>
              </a:spcAft>
              <a:buClr>
                <a:schemeClr val="tx1">
                  <a:lumMod val="65000"/>
                  <a:lumOff val="35000"/>
                </a:schemeClr>
              </a:buClr>
              <a:buSzTx/>
              <a:buFont typeface="Arial" panose="020B0604020202020204" pitchFamily="34" charset="0"/>
              <a:buChar char="•"/>
            </a:pPr>
            <a:endParaRPr lang="en-US" sz="2500" kern="1200" dirty="0">
              <a:solidFill>
                <a:schemeClr val="accent1">
                  <a:lumMod val="75000"/>
                </a:schemeClr>
              </a:solidFill>
              <a:ea typeface="+mn-ea"/>
            </a:endParaRPr>
          </a:p>
          <a:p>
            <a:pPr defTabSz="457125" fontAlgn="auto">
              <a:spcBef>
                <a:spcPct val="20000"/>
              </a:spcBef>
              <a:spcAft>
                <a:spcPts val="0"/>
              </a:spcAft>
              <a:buClr>
                <a:srgbClr val="7E2528"/>
              </a:buClr>
              <a:buSzTx/>
            </a:pPr>
            <a:endParaRPr lang="en-US" sz="2500" kern="1200" dirty="0">
              <a:latin typeface="Helvetica Neue"/>
              <a:ea typeface="+mn-ea"/>
            </a:endParaRPr>
          </a:p>
        </p:txBody>
      </p:sp>
      <p:sp>
        <p:nvSpPr>
          <p:cNvPr id="4" name="Title 3"/>
          <p:cNvSpPr>
            <a:spLocks noGrp="1"/>
          </p:cNvSpPr>
          <p:nvPr>
            <p:ph type="title"/>
          </p:nvPr>
        </p:nvSpPr>
        <p:spPr>
          <a:xfrm>
            <a:off x="564566" y="548799"/>
            <a:ext cx="10238611" cy="1162763"/>
          </a:xfrm>
        </p:spPr>
        <p:txBody>
          <a:bodyPr/>
          <a:lstStyle/>
          <a:p>
            <a:r>
              <a:rPr lang="en-US" sz="4000" dirty="0"/>
              <a:t>Summary</a:t>
            </a:r>
          </a:p>
        </p:txBody>
      </p:sp>
      <p:pic>
        <p:nvPicPr>
          <p:cNvPr id="5" name="Picture 4">
            <a:extLst>
              <a:ext uri="{FF2B5EF4-FFF2-40B4-BE49-F238E27FC236}">
                <a16:creationId xmlns:a16="http://schemas.microsoft.com/office/drawing/2014/main" id="{6EB42717-CBBC-4BAE-BE79-61EA8437BCB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77682" y="6234198"/>
            <a:ext cx="2644673" cy="628437"/>
          </a:xfrm>
          <a:prstGeom prst="rect">
            <a:avLst/>
          </a:prstGeom>
        </p:spPr>
      </p:pic>
      <p:pic>
        <p:nvPicPr>
          <p:cNvPr id="6" name="Picture 5" descr="jnj_Institute_logo_horizontal_RGB.jpg">
            <a:extLst>
              <a:ext uri="{FF2B5EF4-FFF2-40B4-BE49-F238E27FC236}">
                <a16:creationId xmlns:a16="http://schemas.microsoft.com/office/drawing/2014/main" id="{E3260A60-7457-460C-895A-E9CA1E712A6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88768" y="6313943"/>
            <a:ext cx="2622499" cy="568757"/>
          </a:xfrm>
          <a:prstGeom prst="rect">
            <a:avLst/>
          </a:prstGeom>
        </p:spPr>
      </p:pic>
    </p:spTree>
    <p:extLst>
      <p:ext uri="{BB962C8B-B14F-4D97-AF65-F5344CB8AC3E}">
        <p14:creationId xmlns:p14="http://schemas.microsoft.com/office/powerpoint/2010/main" val="1133354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548811" y="2669142"/>
            <a:ext cx="10378232" cy="1394773"/>
          </a:xfrm>
        </p:spPr>
        <p:txBody>
          <a:bodyPr/>
          <a:lstStyle/>
          <a:p>
            <a:r>
              <a:rPr lang="en-US" sz="6000" dirty="0"/>
              <a:t>Thank you</a:t>
            </a:r>
          </a:p>
        </p:txBody>
      </p:sp>
      <p:pic>
        <p:nvPicPr>
          <p:cNvPr id="5" name="Picture 4">
            <a:extLst>
              <a:ext uri="{FF2B5EF4-FFF2-40B4-BE49-F238E27FC236}">
                <a16:creationId xmlns:a16="http://schemas.microsoft.com/office/drawing/2014/main" id="{27A14480-DF54-4729-800B-D2273CD53FD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54893" y="6256068"/>
            <a:ext cx="2644673" cy="628437"/>
          </a:xfrm>
          <a:prstGeom prst="rect">
            <a:avLst/>
          </a:prstGeom>
        </p:spPr>
      </p:pic>
      <p:pic>
        <p:nvPicPr>
          <p:cNvPr id="6" name="Picture 5" descr="jnj_Institute_logo_horizontal_RGB.jpg">
            <a:extLst>
              <a:ext uri="{FF2B5EF4-FFF2-40B4-BE49-F238E27FC236}">
                <a16:creationId xmlns:a16="http://schemas.microsoft.com/office/drawing/2014/main" id="{D27D812F-9986-4684-ACC4-13E5B3DAE58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67127" y="6299183"/>
            <a:ext cx="2622499" cy="568757"/>
          </a:xfrm>
          <a:prstGeom prst="rect">
            <a:avLst/>
          </a:prstGeom>
        </p:spPr>
      </p:pic>
    </p:spTree>
    <p:extLst>
      <p:ext uri="{BB962C8B-B14F-4D97-AF65-F5344CB8AC3E}">
        <p14:creationId xmlns:p14="http://schemas.microsoft.com/office/powerpoint/2010/main" val="134754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2233" y="292525"/>
            <a:ext cx="11240747" cy="1816947"/>
          </a:xfrm>
        </p:spPr>
        <p:txBody>
          <a:bodyPr/>
          <a:lstStyle/>
          <a:p>
            <a:r>
              <a:rPr lang="en-US" sz="2600" dirty="0"/>
              <a:t>INDICATIONS AND IMPORTANT SAFETY INFORMATION</a:t>
            </a:r>
            <a:br>
              <a:rPr lang="en-US" sz="2600" dirty="0"/>
            </a:br>
            <a:r>
              <a:rPr lang="en-US" sz="2600" dirty="0"/>
              <a:t>FOR THE TECNIS SYMFONY™ AND TECNIS SYMFONY</a:t>
            </a:r>
            <a:r>
              <a:rPr lang="en-US" sz="2600" dirty="0">
                <a:solidFill>
                  <a:srgbClr val="F30617"/>
                </a:solidFill>
              </a:rPr>
              <a:t>™</a:t>
            </a:r>
            <a:r>
              <a:rPr lang="en-US" sz="2600" dirty="0"/>
              <a:t> TORIC EXTENDED RANGE OF VISION IOLs</a:t>
            </a:r>
          </a:p>
        </p:txBody>
      </p:sp>
      <p:pic>
        <p:nvPicPr>
          <p:cNvPr id="4" name="Picture 3">
            <a:extLst>
              <a:ext uri="{FF2B5EF4-FFF2-40B4-BE49-F238E27FC236}">
                <a16:creationId xmlns:a16="http://schemas.microsoft.com/office/drawing/2014/main" id="{4C1D8163-8A12-43CF-9B99-37B7EAED4BF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54893" y="6239739"/>
            <a:ext cx="2644673" cy="628437"/>
          </a:xfrm>
          <a:prstGeom prst="rect">
            <a:avLst/>
          </a:prstGeom>
        </p:spPr>
      </p:pic>
      <p:sp>
        <p:nvSpPr>
          <p:cNvPr id="5" name="Content Placeholder 2">
            <a:extLst>
              <a:ext uri="{FF2B5EF4-FFF2-40B4-BE49-F238E27FC236}">
                <a16:creationId xmlns:a16="http://schemas.microsoft.com/office/drawing/2014/main" id="{975297F9-BB4A-4116-9BA4-39B8BD46D298}"/>
              </a:ext>
            </a:extLst>
          </p:cNvPr>
          <p:cNvSpPr txBox="1">
            <a:spLocks/>
          </p:cNvSpPr>
          <p:nvPr/>
        </p:nvSpPr>
        <p:spPr>
          <a:xfrm>
            <a:off x="816132" y="1625785"/>
            <a:ext cx="13166725" cy="4760915"/>
          </a:xfrm>
          <a:prstGeom prst="rect">
            <a:avLst/>
          </a:prstGeom>
        </p:spPr>
        <p:txBody>
          <a:bodyPr/>
          <a:lstStyle>
            <a:lvl1pPr marL="268217" indent="-268217" algn="l" rtl="0" eaLnBrk="1" fontAlgn="base" hangingPunct="1">
              <a:lnSpc>
                <a:spcPct val="100000"/>
              </a:lnSpc>
              <a:spcBef>
                <a:spcPts val="2400"/>
              </a:spcBef>
              <a:spcAft>
                <a:spcPct val="0"/>
              </a:spcAft>
              <a:buClr>
                <a:schemeClr val="tx1"/>
              </a:buClr>
              <a:buSzPct val="100000"/>
              <a:buFont typeface="Arial" pitchFamily="-65" charset="0"/>
              <a:buChar char="•"/>
              <a:defRPr sz="2667">
                <a:solidFill>
                  <a:schemeClr val="tx1"/>
                </a:solidFill>
                <a:latin typeface="+mn-lt"/>
                <a:ea typeface="Arial Unicode MS" pitchFamily="-65" charset="0"/>
                <a:cs typeface="Arial Unicode MS" pitchFamily="-65" charset="0"/>
                <a:sym typeface="Arial" pitchFamily="-65" charset="0"/>
              </a:defRPr>
            </a:lvl1pPr>
            <a:lvl2pPr marL="609585" indent="-268217" algn="l" rtl="0" eaLnBrk="1" fontAlgn="base" hangingPunct="1">
              <a:lnSpc>
                <a:spcPct val="100000"/>
              </a:lnSpc>
              <a:spcBef>
                <a:spcPts val="0"/>
              </a:spcBef>
              <a:spcAft>
                <a:spcPct val="0"/>
              </a:spcAft>
              <a:buClr>
                <a:schemeClr val="tx1"/>
              </a:buClr>
              <a:buSzPct val="100000"/>
              <a:buFont typeface="Arial" pitchFamily="-65" charset="0"/>
              <a:buChar char="–"/>
              <a:defRPr sz="2133">
                <a:solidFill>
                  <a:schemeClr val="tx1"/>
                </a:solidFill>
                <a:latin typeface="+mn-lt"/>
                <a:ea typeface="Arial Unicode MS" pitchFamily="-65" charset="0"/>
                <a:cs typeface="Arial Unicode MS" pitchFamily="-65" charset="0"/>
                <a:sym typeface="Arial" pitchFamily="-65" charset="0"/>
              </a:defRPr>
            </a:lvl2pPr>
            <a:lvl3pPr marL="877802" indent="-243834" algn="l" rtl="0" eaLnBrk="1" fontAlgn="base" hangingPunct="1">
              <a:lnSpc>
                <a:spcPct val="100000"/>
              </a:lnSpc>
              <a:spcBef>
                <a:spcPts val="0"/>
              </a:spcBef>
              <a:spcAft>
                <a:spcPct val="0"/>
              </a:spcAft>
              <a:buClr>
                <a:schemeClr val="tx1"/>
              </a:buClr>
              <a:buSzPct val="100000"/>
              <a:buFont typeface="Arial" pitchFamily="-65" charset="0"/>
              <a:buChar char="•"/>
              <a:defRPr sz="1867">
                <a:solidFill>
                  <a:schemeClr val="tx1"/>
                </a:solidFill>
                <a:latin typeface="+mn-lt"/>
                <a:ea typeface="Arial Unicode MS" pitchFamily="-65" charset="0"/>
                <a:cs typeface="Arial Unicode MS" pitchFamily="-65" charset="0"/>
                <a:sym typeface="Arial" pitchFamily="-65" charset="0"/>
              </a:defRPr>
            </a:lvl3pPr>
            <a:lvl4pPr marL="1158211" indent="-243834" algn="l" rtl="0" eaLnBrk="1" fontAlgn="base" hangingPunct="1">
              <a:lnSpc>
                <a:spcPct val="100000"/>
              </a:lnSpc>
              <a:spcBef>
                <a:spcPts val="0"/>
              </a:spcBef>
              <a:spcAft>
                <a:spcPct val="0"/>
              </a:spcAft>
              <a:buClr>
                <a:schemeClr val="tx1"/>
              </a:buClr>
              <a:buSzPct val="100000"/>
              <a:buFont typeface="Arial" pitchFamily="-65" charset="0"/>
              <a:buChar char="–"/>
              <a:defRPr sz="1600">
                <a:solidFill>
                  <a:schemeClr val="tx1"/>
                </a:solidFill>
                <a:latin typeface="+mn-lt"/>
                <a:ea typeface="Arial Unicode MS" pitchFamily="-65" charset="0"/>
                <a:cs typeface="Arial Unicode MS" pitchFamily="-65" charset="0"/>
                <a:sym typeface="Arial" pitchFamily="-65" charset="0"/>
              </a:defRPr>
            </a:lvl4pPr>
            <a:lvl5pPr marL="1389853" indent="-219451" algn="l" rtl="0" eaLnBrk="1" fontAlgn="base" hangingPunct="1">
              <a:lnSpc>
                <a:spcPct val="100000"/>
              </a:lnSpc>
              <a:spcBef>
                <a:spcPts val="0"/>
              </a:spcBef>
              <a:spcAft>
                <a:spcPct val="0"/>
              </a:spcAft>
              <a:buClr>
                <a:schemeClr val="tx1"/>
              </a:buClr>
              <a:buSzPct val="100000"/>
              <a:buFont typeface="Arial" pitchFamily="-65" charset="0"/>
              <a:buChar char="»"/>
              <a:defRPr sz="1333">
                <a:solidFill>
                  <a:schemeClr val="tx1"/>
                </a:solidFill>
                <a:latin typeface="+mn-lt"/>
                <a:ea typeface="Arial Unicode MS" pitchFamily="-65" charset="0"/>
                <a:cs typeface="Arial Unicode MS" pitchFamily="-65" charset="0"/>
                <a:sym typeface="Arial" pitchFamily="-65" charset="0"/>
              </a:defRPr>
            </a:lvl5pPr>
            <a:lvl6pPr marL="2368238" indent="-256026" algn="l" rtl="0" eaLnBrk="1" fontAlgn="base" hangingPunct="1">
              <a:spcBef>
                <a:spcPts val="505"/>
              </a:spcBef>
              <a:spcAft>
                <a:spcPct val="0"/>
              </a:spcAft>
              <a:buSzPct val="100000"/>
              <a:buFont typeface="Arial" pitchFamily="-110" charset="0"/>
              <a:buChar char="»"/>
              <a:defRPr sz="2267">
                <a:solidFill>
                  <a:schemeClr val="tx1"/>
                </a:solidFill>
                <a:latin typeface="+mn-lt"/>
                <a:ea typeface="+mn-ea"/>
                <a:cs typeface="+mn-cs"/>
                <a:sym typeface="Arial" pitchFamily="-110" charset="0"/>
              </a:defRPr>
            </a:lvl6pPr>
            <a:lvl7pPr marL="2752277" indent="-256026" algn="l" rtl="0" eaLnBrk="1" fontAlgn="base" hangingPunct="1">
              <a:spcBef>
                <a:spcPts val="505"/>
              </a:spcBef>
              <a:spcAft>
                <a:spcPct val="0"/>
              </a:spcAft>
              <a:buSzPct val="100000"/>
              <a:buFont typeface="Arial" pitchFamily="-110" charset="0"/>
              <a:buChar char="»"/>
              <a:defRPr sz="2267">
                <a:solidFill>
                  <a:schemeClr val="tx1"/>
                </a:solidFill>
                <a:latin typeface="+mn-lt"/>
                <a:ea typeface="+mn-ea"/>
                <a:cs typeface="+mn-cs"/>
                <a:sym typeface="Arial" pitchFamily="-110" charset="0"/>
              </a:defRPr>
            </a:lvl7pPr>
            <a:lvl8pPr marL="3136315" indent="-256026" algn="l" rtl="0" eaLnBrk="1" fontAlgn="base" hangingPunct="1">
              <a:spcBef>
                <a:spcPts val="505"/>
              </a:spcBef>
              <a:spcAft>
                <a:spcPct val="0"/>
              </a:spcAft>
              <a:buSzPct val="100000"/>
              <a:buFont typeface="Arial" pitchFamily="-110" charset="0"/>
              <a:buChar char="»"/>
              <a:defRPr sz="2267">
                <a:solidFill>
                  <a:schemeClr val="tx1"/>
                </a:solidFill>
                <a:latin typeface="+mn-lt"/>
                <a:ea typeface="+mn-ea"/>
                <a:cs typeface="+mn-cs"/>
                <a:sym typeface="Arial" pitchFamily="-110" charset="0"/>
              </a:defRPr>
            </a:lvl8pPr>
            <a:lvl9pPr marL="3520353" indent="-256026" algn="l" rtl="0" eaLnBrk="1" fontAlgn="base" hangingPunct="1">
              <a:spcBef>
                <a:spcPts val="505"/>
              </a:spcBef>
              <a:spcAft>
                <a:spcPct val="0"/>
              </a:spcAft>
              <a:buSzPct val="100000"/>
              <a:buFont typeface="Arial" pitchFamily="-110" charset="0"/>
              <a:buChar char="»"/>
              <a:defRPr sz="2267">
                <a:solidFill>
                  <a:schemeClr val="tx1"/>
                </a:solidFill>
                <a:latin typeface="+mn-lt"/>
                <a:ea typeface="+mn-ea"/>
                <a:cs typeface="+mn-cs"/>
                <a:sym typeface="Arial" pitchFamily="-110" charset="0"/>
              </a:defRPr>
            </a:lvl9pPr>
          </a:lstStyle>
          <a:p>
            <a:pPr marL="0" marR="0" lvl="0" indent="0" algn="l" defTabSz="914377" rtl="0" eaLnBrk="1" fontAlgn="base" latinLnBrk="0" hangingPunct="1">
              <a:lnSpc>
                <a:spcPct val="100000"/>
              </a:lnSpc>
              <a:spcBef>
                <a:spcPts val="800"/>
              </a:spcBef>
              <a:spcAft>
                <a:spcPct val="0"/>
              </a:spcAft>
              <a:buClr>
                <a:srgbClr val="000000"/>
              </a:buClr>
              <a:buSzPct val="100000"/>
              <a:buFont typeface="Arial" pitchFamily="-65" charset="0"/>
              <a:buNone/>
              <a:tabLst/>
              <a:defRPr/>
            </a:pPr>
            <a:endParaRPr kumimoji="0" lang="en-US" sz="2600" b="0" i="0" u="none" strike="noStrike" kern="0" cap="none" spc="0" normalizeH="0" baseline="0" noProof="0" dirty="0">
              <a:ln>
                <a:noFill/>
              </a:ln>
              <a:solidFill>
                <a:srgbClr val="E5E5E5">
                  <a:lumMod val="25000"/>
                </a:srgbClr>
              </a:solidFill>
              <a:effectLst/>
              <a:uLnTx/>
              <a:uFillTx/>
              <a:latin typeface="Arial"/>
              <a:sym typeface="Arial" pitchFamily="-65" charset="0"/>
            </a:endParaRPr>
          </a:p>
        </p:txBody>
      </p:sp>
      <p:sp>
        <p:nvSpPr>
          <p:cNvPr id="3" name="Rectangle 2">
            <a:extLst>
              <a:ext uri="{FF2B5EF4-FFF2-40B4-BE49-F238E27FC236}">
                <a16:creationId xmlns:a16="http://schemas.microsoft.com/office/drawing/2014/main" id="{E3BF5909-E212-40F8-8C89-39A4DE4E5EDD}"/>
              </a:ext>
            </a:extLst>
          </p:cNvPr>
          <p:cNvSpPr/>
          <p:nvPr/>
        </p:nvSpPr>
        <p:spPr>
          <a:xfrm>
            <a:off x="254891" y="1336280"/>
            <a:ext cx="10407667" cy="4555093"/>
          </a:xfrm>
          <a:prstGeom prst="rect">
            <a:avLst/>
          </a:prstGeom>
        </p:spPr>
        <p:txBody>
          <a:bodyPr wrap="square">
            <a:spAutoFit/>
          </a:bodyPr>
          <a:lstStyle/>
          <a:p>
            <a:pPr marL="0" marR="0" lvl="0" indent="0" algn="just" defTabSz="914377" rtl="0" eaLnBrk="1" fontAlgn="auto" latinLnBrk="0" hangingPunct="1">
              <a:lnSpc>
                <a:spcPct val="100000"/>
              </a:lnSpc>
              <a:spcBef>
                <a:spcPts val="0"/>
              </a:spcBef>
              <a:spcAft>
                <a:spcPts val="0"/>
              </a:spcAft>
              <a:buClrTx/>
              <a:buSzTx/>
              <a:buFontTx/>
              <a:buNone/>
              <a:tabLst/>
              <a:defRPr/>
            </a:pPr>
            <a:r>
              <a:rPr kumimoji="0" lang="en-US" sz="1000" b="1" i="0" u="none" strike="noStrike" kern="1200" cap="none" spc="0" normalizeH="0" baseline="0" noProof="0" dirty="0">
                <a:ln>
                  <a:noFill/>
                </a:ln>
                <a:solidFill>
                  <a:srgbClr val="E5E5E5">
                    <a:lumMod val="25000"/>
                  </a:srgbClr>
                </a:solidFill>
                <a:effectLst/>
                <a:uLnTx/>
                <a:uFillTx/>
                <a:latin typeface="Arial"/>
                <a:ea typeface="ヒラギノ角ゴ ProN W3"/>
                <a:cs typeface="Calibri"/>
              </a:rPr>
              <a:t>Rx Only</a:t>
            </a:r>
          </a:p>
          <a:p>
            <a:pPr marL="0" marR="0" lvl="0" indent="0" algn="just" defTabSz="914377" rtl="0" eaLnBrk="1" fontAlgn="auto" latinLnBrk="0" hangingPunct="1">
              <a:lnSpc>
                <a:spcPct val="100000"/>
              </a:lnSpc>
              <a:spcBef>
                <a:spcPts val="0"/>
              </a:spcBef>
              <a:spcAft>
                <a:spcPts val="0"/>
              </a:spcAft>
              <a:buClrTx/>
              <a:buSzTx/>
              <a:buFontTx/>
              <a:buNone/>
              <a:tabLst/>
              <a:defRPr/>
            </a:pPr>
            <a:r>
              <a:rPr kumimoji="0" lang="en-US" sz="1000" b="1" i="0" u="none" strike="noStrike" kern="1200" cap="none" spc="0" normalizeH="0" baseline="0" noProof="0" dirty="0">
                <a:ln>
                  <a:noFill/>
                </a:ln>
                <a:solidFill>
                  <a:srgbClr val="E5E5E5">
                    <a:lumMod val="25000"/>
                  </a:srgbClr>
                </a:solidFill>
                <a:effectLst/>
                <a:uLnTx/>
                <a:uFillTx/>
                <a:latin typeface="Arial"/>
                <a:ea typeface="ヒラギノ角ゴ ProN W3"/>
                <a:cs typeface="Calibri"/>
              </a:rPr>
              <a:t>Indications for use:</a:t>
            </a:r>
          </a:p>
          <a:p>
            <a:pPr marL="0" marR="0" lvl="0" indent="0" algn="just" defTabSz="914377" rtl="0" eaLnBrk="1" fontAlgn="auto" latinLnBrk="0" hangingPunct="1">
              <a:lnSpc>
                <a:spcPct val="100000"/>
              </a:lnSpc>
              <a:spcBef>
                <a:spcPts val="0"/>
              </a:spcBef>
              <a:spcAft>
                <a:spcPts val="0"/>
              </a:spcAft>
              <a:buClr>
                <a:srgbClr val="EE2234"/>
              </a:buClr>
              <a:buSzTx/>
              <a:buFontTx/>
              <a:buNone/>
              <a:tabLst/>
              <a:defRPr/>
            </a:pPr>
            <a:r>
              <a:rPr kumimoji="0" lang="en-US" sz="1000" b="0" i="0" u="none" strike="noStrike" kern="1200" cap="none" spc="0" normalizeH="0" baseline="0" noProof="0" dirty="0">
                <a:ln>
                  <a:noFill/>
                </a:ln>
                <a:solidFill>
                  <a:srgbClr val="E5E5E5">
                    <a:lumMod val="25000"/>
                  </a:srgbClr>
                </a:solidFill>
                <a:effectLst/>
                <a:uLnTx/>
                <a:uFillTx/>
                <a:latin typeface="Arial"/>
                <a:ea typeface="ヒラギノ角ゴ ProN W3"/>
                <a:cs typeface="Calibri"/>
              </a:rPr>
              <a:t>The TECNIS Symfony™ Extended Range of Vision IOL, Model ZXR00, is indicated for primary implantation for the visual correction of aphakia, in adult patients with less than 1 diopter of pre-existing corneal astigmatism, in whom a cataractous lens has been removed. The TECNIS Symfony™ </a:t>
            </a:r>
            <a:r>
              <a:rPr kumimoji="0" lang="en-US" sz="1000" b="0" i="0" u="none" strike="noStrike" kern="1200" cap="none" spc="0" normalizeH="0" baseline="0" noProof="0" dirty="0" err="1">
                <a:ln>
                  <a:noFill/>
                </a:ln>
                <a:solidFill>
                  <a:srgbClr val="E5E5E5">
                    <a:lumMod val="25000"/>
                  </a:srgbClr>
                </a:solidFill>
                <a:effectLst/>
                <a:uLnTx/>
                <a:uFillTx/>
                <a:latin typeface="Arial"/>
                <a:ea typeface="ヒラギノ角ゴ ProN W3"/>
                <a:cs typeface="Calibri"/>
              </a:rPr>
              <a:t>Toric</a:t>
            </a:r>
            <a:r>
              <a:rPr kumimoji="0" lang="en-US" sz="1000" b="0" i="0" u="none" strike="noStrike" kern="1200" cap="none" spc="0" normalizeH="0" baseline="0" noProof="0" dirty="0">
                <a:ln>
                  <a:noFill/>
                </a:ln>
                <a:solidFill>
                  <a:srgbClr val="E5E5E5">
                    <a:lumMod val="25000"/>
                  </a:srgbClr>
                </a:solidFill>
                <a:effectLst/>
                <a:uLnTx/>
                <a:uFillTx/>
                <a:latin typeface="Arial"/>
                <a:ea typeface="ヒラギノ角ゴ ProN W3"/>
                <a:cs typeface="Calibri"/>
              </a:rPr>
              <a:t> Extended Range of Vision IOLs, Models ZXT150, ZXT225, ZXT300, and ZXT375, are indicated for primary implantation for the visual correction of aphakia and for reduction of residual refractive astigmatism in adult patients with greater than or equal to 1 diopter of preoperative corneal astigmatism, in whom a cataractous lens has been removed. These models of IOLs, ZXR00, ZXT150, ZXT225, ZXT300, and ZXT375, mitigate the effects of presbyopia by providing an extended depth of focus. Compared to an aspheric </a:t>
            </a:r>
            <a:r>
              <a:rPr kumimoji="0" lang="en-US" sz="1000" b="0" i="0" u="none" strike="noStrike" kern="1200" cap="none" spc="0" normalizeH="0" baseline="0" noProof="0" dirty="0" err="1">
                <a:ln>
                  <a:noFill/>
                </a:ln>
                <a:solidFill>
                  <a:srgbClr val="E5E5E5">
                    <a:lumMod val="25000"/>
                  </a:srgbClr>
                </a:solidFill>
                <a:effectLst/>
                <a:uLnTx/>
                <a:uFillTx/>
                <a:latin typeface="Arial"/>
                <a:ea typeface="ヒラギノ角ゴ ProN W3"/>
                <a:cs typeface="Calibri"/>
              </a:rPr>
              <a:t>monofocal</a:t>
            </a:r>
            <a:r>
              <a:rPr kumimoji="0" lang="en-US" sz="1000" b="0" i="0" u="none" strike="noStrike" kern="1200" cap="none" spc="0" normalizeH="0" baseline="0" noProof="0" dirty="0">
                <a:ln>
                  <a:noFill/>
                </a:ln>
                <a:solidFill>
                  <a:srgbClr val="E5E5E5">
                    <a:lumMod val="25000"/>
                  </a:srgbClr>
                </a:solidFill>
                <a:effectLst/>
                <a:uLnTx/>
                <a:uFillTx/>
                <a:latin typeface="Arial"/>
                <a:ea typeface="ヒラギノ角ゴ ProN W3"/>
                <a:cs typeface="Calibri"/>
              </a:rPr>
              <a:t> IOL, these models of IOLs provide improved intermediate and near visual acuity, while maintaining comparable distance visual acuity. These models of IOLs are intended for capsular bag placement only.</a:t>
            </a:r>
          </a:p>
          <a:p>
            <a:pPr marL="0" marR="0" lvl="0" indent="0" algn="just" defTabSz="914377" rtl="0" eaLnBrk="1" fontAlgn="auto" latinLnBrk="0" hangingPunct="1">
              <a:lnSpc>
                <a:spcPct val="100000"/>
              </a:lnSpc>
              <a:spcBef>
                <a:spcPts val="0"/>
              </a:spcBef>
              <a:spcAft>
                <a:spcPts val="0"/>
              </a:spcAft>
              <a:buClr>
                <a:srgbClr val="EE2234"/>
              </a:buClr>
              <a:buSzTx/>
              <a:buFontTx/>
              <a:buNone/>
              <a:tabLst/>
              <a:defRPr/>
            </a:pPr>
            <a:endParaRPr kumimoji="0" lang="en-US" sz="1000" b="1" i="0" u="none" strike="noStrike" kern="1200" cap="none" spc="0" normalizeH="0" baseline="0" noProof="0" dirty="0">
              <a:ln>
                <a:noFill/>
              </a:ln>
              <a:solidFill>
                <a:srgbClr val="E5E5E5">
                  <a:lumMod val="25000"/>
                </a:srgbClr>
              </a:solidFill>
              <a:effectLst/>
              <a:uLnTx/>
              <a:uFillTx/>
              <a:latin typeface="Arial"/>
              <a:ea typeface="ヒラギノ角ゴ ProN W3"/>
              <a:cs typeface="Calibri"/>
            </a:endParaRPr>
          </a:p>
          <a:p>
            <a:pPr marL="0" marR="0" lvl="0" indent="0" algn="just" defTabSz="914377" rtl="0" eaLnBrk="1" fontAlgn="auto" latinLnBrk="0" hangingPunct="1">
              <a:lnSpc>
                <a:spcPct val="100000"/>
              </a:lnSpc>
              <a:spcBef>
                <a:spcPts val="0"/>
              </a:spcBef>
              <a:spcAft>
                <a:spcPts val="0"/>
              </a:spcAft>
              <a:buClr>
                <a:srgbClr val="EE2234"/>
              </a:buClr>
              <a:buSzTx/>
              <a:buFontTx/>
              <a:buNone/>
              <a:tabLst/>
              <a:defRPr/>
            </a:pPr>
            <a:r>
              <a:rPr kumimoji="0" lang="en-US" sz="1000" b="1" i="0" u="none" strike="noStrike" kern="1200" cap="none" spc="0" normalizeH="0" baseline="0" noProof="0" dirty="0">
                <a:ln>
                  <a:noFill/>
                </a:ln>
                <a:solidFill>
                  <a:srgbClr val="E5E5E5">
                    <a:lumMod val="25000"/>
                  </a:srgbClr>
                </a:solidFill>
                <a:effectLst/>
                <a:uLnTx/>
                <a:uFillTx/>
                <a:latin typeface="Arial"/>
                <a:ea typeface="ヒラギノ角ゴ ProN W3"/>
                <a:cs typeface="Calibri"/>
              </a:rPr>
              <a:t>Warnings:</a:t>
            </a:r>
          </a:p>
          <a:p>
            <a:pPr marL="0" marR="0" lvl="0" indent="0" algn="just" defTabSz="914377"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srgbClr val="E5E5E5">
                    <a:lumMod val="25000"/>
                  </a:srgbClr>
                </a:solidFill>
                <a:effectLst/>
                <a:uLnTx/>
                <a:uFillTx/>
                <a:latin typeface="Arial"/>
                <a:ea typeface="ヒラギノ角ゴ ProN W3"/>
              </a:rPr>
              <a:t>Physicians considering lens implantation under any of the following circumstances should weigh the potential risk/benefit ratio:</a:t>
            </a:r>
          </a:p>
          <a:p>
            <a:pPr marL="365751" marR="0" lvl="0" indent="-365751" algn="just" defTabSz="914377" rtl="0" eaLnBrk="1" fontAlgn="auto" latinLnBrk="0" hangingPunct="1">
              <a:lnSpc>
                <a:spcPct val="100000"/>
              </a:lnSpc>
              <a:spcBef>
                <a:spcPts val="0"/>
              </a:spcBef>
              <a:spcAft>
                <a:spcPts val="0"/>
              </a:spcAft>
              <a:buClrTx/>
              <a:buSzTx/>
              <a:buFont typeface="+mj-lt"/>
              <a:buAutoNum type="arabicPeriod"/>
              <a:tabLst/>
              <a:defRPr/>
            </a:pPr>
            <a:r>
              <a:rPr kumimoji="0" lang="en-US" sz="1000" b="0" i="0" u="none" strike="noStrike" kern="1200" cap="none" spc="0" normalizeH="0" baseline="0" noProof="0" dirty="0">
                <a:ln>
                  <a:noFill/>
                </a:ln>
                <a:solidFill>
                  <a:srgbClr val="E5E5E5">
                    <a:lumMod val="25000"/>
                  </a:srgbClr>
                </a:solidFill>
                <a:effectLst/>
                <a:uLnTx/>
                <a:uFillTx/>
                <a:latin typeface="Arial"/>
                <a:ea typeface="ヒラギノ角ゴ ProN W3"/>
              </a:rPr>
              <a:t>Patients with any of the following conditions may not be suitable candidates for an intraocular lens because the lens may exacerbate an existing condition, may interfere with diagnosis or treatment of a condition, or may pose an unreasonable risk to the patient’s eyesight: </a:t>
            </a:r>
          </a:p>
          <a:p>
            <a:pPr marL="1097253" marR="0" lvl="1" indent="-365751" algn="just" defTabSz="914377" rtl="0" eaLnBrk="1" fontAlgn="auto" latinLnBrk="0" hangingPunct="1">
              <a:lnSpc>
                <a:spcPct val="100000"/>
              </a:lnSpc>
              <a:spcBef>
                <a:spcPts val="0"/>
              </a:spcBef>
              <a:spcAft>
                <a:spcPts val="0"/>
              </a:spcAft>
              <a:buClrTx/>
              <a:buSzTx/>
              <a:buFont typeface="+mj-lt"/>
              <a:buAutoNum type="alphaLcPeriod"/>
              <a:tabLst/>
              <a:defRPr/>
            </a:pPr>
            <a:r>
              <a:rPr kumimoji="0" lang="en-US" sz="1000" b="0" i="0" u="none" strike="noStrike" kern="1200" cap="none" spc="0" normalizeH="0" baseline="0" noProof="0" dirty="0">
                <a:ln>
                  <a:noFill/>
                </a:ln>
                <a:solidFill>
                  <a:srgbClr val="E5E5E5">
                    <a:lumMod val="25000"/>
                  </a:srgbClr>
                </a:solidFill>
                <a:effectLst/>
                <a:uLnTx/>
                <a:uFillTx/>
                <a:latin typeface="Arial"/>
                <a:ea typeface="ヒラギノ角ゴ ProN W3"/>
              </a:rPr>
              <a:t>Patients with recurrent severe anterior or posterior segment inflammation or uveitis of unknown etiology, or any disease producing an inflammatory reaction in the eye.</a:t>
            </a:r>
          </a:p>
          <a:p>
            <a:pPr marL="1097253" marR="0" lvl="1" indent="-365751" algn="just" defTabSz="914377" rtl="0" eaLnBrk="1" fontAlgn="auto" latinLnBrk="0" hangingPunct="1">
              <a:lnSpc>
                <a:spcPct val="100000"/>
              </a:lnSpc>
              <a:spcBef>
                <a:spcPts val="0"/>
              </a:spcBef>
              <a:spcAft>
                <a:spcPts val="0"/>
              </a:spcAft>
              <a:buClrTx/>
              <a:buSzTx/>
              <a:buFont typeface="+mj-lt"/>
              <a:buAutoNum type="alphaLcPeriod"/>
              <a:tabLst/>
              <a:defRPr/>
            </a:pPr>
            <a:r>
              <a:rPr kumimoji="0" lang="en-US" sz="1000" b="0" i="0" u="none" strike="noStrike" kern="1200" cap="none" spc="0" normalizeH="0" baseline="0" noProof="0" dirty="0">
                <a:ln>
                  <a:noFill/>
                </a:ln>
                <a:solidFill>
                  <a:srgbClr val="E5E5E5">
                    <a:lumMod val="25000"/>
                  </a:srgbClr>
                </a:solidFill>
                <a:effectLst/>
                <a:uLnTx/>
                <a:uFillTx/>
                <a:latin typeface="Arial"/>
                <a:ea typeface="ヒラギノ角ゴ ProN W3"/>
              </a:rPr>
              <a:t>Patients in whom the intraocular lens may affect the ability to observe, diagnose or treat posterior segment diseases.</a:t>
            </a:r>
          </a:p>
          <a:p>
            <a:pPr marL="1097253" marR="0" lvl="1" indent="-365751" algn="just" defTabSz="914377" rtl="0" eaLnBrk="1" fontAlgn="auto" latinLnBrk="0" hangingPunct="1">
              <a:lnSpc>
                <a:spcPct val="100000"/>
              </a:lnSpc>
              <a:spcBef>
                <a:spcPts val="0"/>
              </a:spcBef>
              <a:spcAft>
                <a:spcPts val="0"/>
              </a:spcAft>
              <a:buClrTx/>
              <a:buSzTx/>
              <a:buFont typeface="+mj-lt"/>
              <a:buAutoNum type="alphaLcPeriod"/>
              <a:tabLst/>
              <a:defRPr/>
            </a:pPr>
            <a:r>
              <a:rPr kumimoji="0" lang="en-US" sz="1000" b="0" i="0" u="none" strike="noStrike" kern="1200" cap="none" spc="0" normalizeH="0" baseline="0" noProof="0" dirty="0">
                <a:ln>
                  <a:noFill/>
                </a:ln>
                <a:solidFill>
                  <a:srgbClr val="E5E5E5">
                    <a:lumMod val="25000"/>
                  </a:srgbClr>
                </a:solidFill>
                <a:effectLst/>
                <a:uLnTx/>
                <a:uFillTx/>
                <a:latin typeface="Arial"/>
                <a:ea typeface="ヒラギノ角ゴ ProN W3"/>
              </a:rPr>
              <a:t>Surgical difficulties at the time of cataract extraction, which may increase the potential for complications (e.g., persistent bleeding, significant iris damage, uncontrolled positive pressure or significant vitreous prolapse or loss).</a:t>
            </a:r>
          </a:p>
          <a:p>
            <a:pPr marL="1097253" marR="0" lvl="1" indent="-365751" algn="just" defTabSz="914377" rtl="0" eaLnBrk="1" fontAlgn="auto" latinLnBrk="0" hangingPunct="1">
              <a:lnSpc>
                <a:spcPct val="100000"/>
              </a:lnSpc>
              <a:spcBef>
                <a:spcPts val="0"/>
              </a:spcBef>
              <a:spcAft>
                <a:spcPts val="0"/>
              </a:spcAft>
              <a:buClrTx/>
              <a:buSzTx/>
              <a:buFont typeface="+mj-lt"/>
              <a:buAutoNum type="alphaLcPeriod"/>
              <a:tabLst/>
              <a:defRPr/>
            </a:pPr>
            <a:r>
              <a:rPr kumimoji="0" lang="en-US" sz="1000" b="0" i="0" u="none" strike="noStrike" kern="1200" cap="none" spc="0" normalizeH="0" baseline="0" noProof="0" dirty="0">
                <a:ln>
                  <a:noFill/>
                </a:ln>
                <a:solidFill>
                  <a:srgbClr val="E5E5E5">
                    <a:lumMod val="25000"/>
                  </a:srgbClr>
                </a:solidFill>
                <a:effectLst/>
                <a:uLnTx/>
                <a:uFillTx/>
                <a:latin typeface="Arial"/>
                <a:ea typeface="ヒラギノ角ゴ ProN W3"/>
              </a:rPr>
              <a:t>A compromised eye due to previous trauma or developmental defects in which appropriate support of the IOL is not possible.</a:t>
            </a:r>
          </a:p>
          <a:p>
            <a:pPr marL="1097253" marR="0" lvl="1" indent="-365751" algn="just" defTabSz="914377" rtl="0" eaLnBrk="1" fontAlgn="auto" latinLnBrk="0" hangingPunct="1">
              <a:lnSpc>
                <a:spcPct val="100000"/>
              </a:lnSpc>
              <a:spcBef>
                <a:spcPts val="0"/>
              </a:spcBef>
              <a:spcAft>
                <a:spcPts val="0"/>
              </a:spcAft>
              <a:buClrTx/>
              <a:buSzTx/>
              <a:buFont typeface="+mj-lt"/>
              <a:buAutoNum type="alphaLcPeriod"/>
              <a:tabLst/>
              <a:defRPr/>
            </a:pPr>
            <a:r>
              <a:rPr kumimoji="0" lang="en-US" sz="1000" b="0" i="0" u="none" strike="noStrike" kern="1200" cap="none" spc="0" normalizeH="0" baseline="0" noProof="0" dirty="0">
                <a:ln>
                  <a:noFill/>
                </a:ln>
                <a:solidFill>
                  <a:srgbClr val="E5E5E5">
                    <a:lumMod val="25000"/>
                  </a:srgbClr>
                </a:solidFill>
                <a:effectLst/>
                <a:uLnTx/>
                <a:uFillTx/>
                <a:latin typeface="Arial"/>
                <a:ea typeface="ヒラギノ角ゴ ProN W3"/>
              </a:rPr>
              <a:t>Circumstances that would result in damage to the endothelium during implantation.</a:t>
            </a:r>
          </a:p>
          <a:p>
            <a:pPr marL="1097253" marR="0" lvl="1" indent="-365751" algn="just" defTabSz="914377" rtl="0" eaLnBrk="1" fontAlgn="auto" latinLnBrk="0" hangingPunct="1">
              <a:lnSpc>
                <a:spcPct val="100000"/>
              </a:lnSpc>
              <a:spcBef>
                <a:spcPts val="0"/>
              </a:spcBef>
              <a:spcAft>
                <a:spcPts val="0"/>
              </a:spcAft>
              <a:buClrTx/>
              <a:buSzTx/>
              <a:buFont typeface="+mj-lt"/>
              <a:buAutoNum type="alphaLcPeriod"/>
              <a:tabLst/>
              <a:defRPr/>
            </a:pPr>
            <a:r>
              <a:rPr kumimoji="0" lang="en-US" sz="1000" b="0" i="0" u="none" strike="noStrike" kern="1200" cap="none" spc="0" normalizeH="0" baseline="0" noProof="0" dirty="0">
                <a:ln>
                  <a:noFill/>
                </a:ln>
                <a:solidFill>
                  <a:srgbClr val="E5E5E5">
                    <a:lumMod val="25000"/>
                  </a:srgbClr>
                </a:solidFill>
                <a:effectLst/>
                <a:uLnTx/>
                <a:uFillTx/>
                <a:latin typeface="Arial"/>
                <a:ea typeface="ヒラギノ角ゴ ProN W3"/>
              </a:rPr>
              <a:t>Suspected microbial infection.</a:t>
            </a:r>
          </a:p>
          <a:p>
            <a:pPr marL="1097253" marR="0" lvl="1" indent="-365751" algn="just" defTabSz="914377" rtl="0" eaLnBrk="1" fontAlgn="auto" latinLnBrk="0" hangingPunct="1">
              <a:lnSpc>
                <a:spcPct val="100000"/>
              </a:lnSpc>
              <a:spcBef>
                <a:spcPts val="0"/>
              </a:spcBef>
              <a:spcAft>
                <a:spcPts val="0"/>
              </a:spcAft>
              <a:buClrTx/>
              <a:buSzTx/>
              <a:buFont typeface="+mj-lt"/>
              <a:buAutoNum type="alphaLcPeriod"/>
              <a:tabLst/>
              <a:defRPr/>
            </a:pPr>
            <a:r>
              <a:rPr kumimoji="0" lang="en-US" sz="1000" b="0" i="0" u="none" strike="noStrike" kern="1200" cap="none" spc="0" normalizeH="0" baseline="0" noProof="0" dirty="0">
                <a:ln>
                  <a:noFill/>
                </a:ln>
                <a:solidFill>
                  <a:srgbClr val="E5E5E5">
                    <a:lumMod val="25000"/>
                  </a:srgbClr>
                </a:solidFill>
                <a:effectLst/>
                <a:uLnTx/>
                <a:uFillTx/>
                <a:latin typeface="Arial"/>
                <a:ea typeface="ヒラギノ角ゴ ProN W3"/>
              </a:rPr>
              <a:t>Patients in whom neither the posterior capsule nor the zonules are intact enough to provide support for the IOL.</a:t>
            </a:r>
          </a:p>
          <a:p>
            <a:pPr marL="1097253" marR="0" lvl="1" indent="-365751" algn="just" defTabSz="914377" rtl="0" eaLnBrk="1" fontAlgn="auto" latinLnBrk="0" hangingPunct="1">
              <a:lnSpc>
                <a:spcPct val="100000"/>
              </a:lnSpc>
              <a:spcBef>
                <a:spcPts val="0"/>
              </a:spcBef>
              <a:spcAft>
                <a:spcPts val="0"/>
              </a:spcAft>
              <a:buClrTx/>
              <a:buSzTx/>
              <a:buFont typeface="+mj-lt"/>
              <a:buAutoNum type="alphaLcPeriod"/>
              <a:tabLst/>
              <a:defRPr/>
            </a:pPr>
            <a:r>
              <a:rPr kumimoji="0" lang="en-US" sz="1000" b="0" i="0" u="none" strike="noStrike" kern="1200" cap="none" spc="0" normalizeH="0" baseline="0" noProof="0" dirty="0">
                <a:ln>
                  <a:noFill/>
                </a:ln>
                <a:solidFill>
                  <a:srgbClr val="E5E5E5">
                    <a:lumMod val="25000"/>
                  </a:srgbClr>
                </a:solidFill>
                <a:effectLst/>
                <a:uLnTx/>
                <a:uFillTx/>
                <a:latin typeface="Arial"/>
                <a:ea typeface="ヒラギノ角ゴ ProN W3"/>
              </a:rPr>
              <a:t>Children under the age of 2 years are not suitable candidates for intraocular lenses.</a:t>
            </a:r>
          </a:p>
          <a:p>
            <a:pPr marL="1097253" marR="0" lvl="1" indent="-365751" algn="just" defTabSz="914377" rtl="0" eaLnBrk="1" fontAlgn="auto" latinLnBrk="0" hangingPunct="1">
              <a:lnSpc>
                <a:spcPct val="100000"/>
              </a:lnSpc>
              <a:spcBef>
                <a:spcPts val="0"/>
              </a:spcBef>
              <a:spcAft>
                <a:spcPts val="0"/>
              </a:spcAft>
              <a:buClrTx/>
              <a:buSzTx/>
              <a:buFont typeface="+mj-lt"/>
              <a:buAutoNum type="alphaLcPeriod"/>
              <a:tabLst/>
              <a:defRPr/>
            </a:pPr>
            <a:r>
              <a:rPr kumimoji="0" lang="en-US" sz="1000" b="0" i="0" u="none" strike="noStrike" kern="1200" cap="none" spc="0" normalizeH="0" baseline="0" noProof="0" dirty="0">
                <a:ln>
                  <a:noFill/>
                </a:ln>
                <a:solidFill>
                  <a:srgbClr val="E5E5E5">
                    <a:lumMod val="25000"/>
                  </a:srgbClr>
                </a:solidFill>
                <a:effectLst/>
                <a:uLnTx/>
                <a:uFillTx/>
                <a:latin typeface="Arial"/>
                <a:ea typeface="ヒラギノ角ゴ ProN W3"/>
              </a:rPr>
              <a:t>Congenital bilateral cataracts.</a:t>
            </a:r>
          </a:p>
          <a:p>
            <a:pPr marL="1097253" marR="0" lvl="1" indent="-365751" algn="just" defTabSz="914377" rtl="0" eaLnBrk="1" fontAlgn="auto" latinLnBrk="0" hangingPunct="1">
              <a:lnSpc>
                <a:spcPct val="100000"/>
              </a:lnSpc>
              <a:spcBef>
                <a:spcPts val="0"/>
              </a:spcBef>
              <a:spcAft>
                <a:spcPts val="0"/>
              </a:spcAft>
              <a:buClrTx/>
              <a:buSzTx/>
              <a:buFont typeface="+mj-lt"/>
              <a:buAutoNum type="alphaLcPeriod"/>
              <a:tabLst/>
              <a:defRPr/>
            </a:pPr>
            <a:r>
              <a:rPr kumimoji="0" lang="en-US" sz="1000" b="0" i="0" u="none" strike="noStrike" kern="1200" cap="none" spc="0" normalizeH="0" baseline="0" noProof="0" dirty="0">
                <a:ln>
                  <a:noFill/>
                </a:ln>
                <a:solidFill>
                  <a:srgbClr val="E5E5E5">
                    <a:lumMod val="25000"/>
                  </a:srgbClr>
                </a:solidFill>
                <a:effectLst/>
                <a:uLnTx/>
                <a:uFillTx/>
                <a:latin typeface="Arial"/>
                <a:ea typeface="ヒラギノ角ゴ ProN W3"/>
              </a:rPr>
              <a:t>Previous history of, or a predisposition to, retinal detachment.</a:t>
            </a:r>
          </a:p>
          <a:p>
            <a:pPr marL="1097253" marR="0" lvl="1" indent="-365751" algn="just" defTabSz="914377" rtl="0" eaLnBrk="1" fontAlgn="auto" latinLnBrk="0" hangingPunct="1">
              <a:lnSpc>
                <a:spcPct val="100000"/>
              </a:lnSpc>
              <a:spcBef>
                <a:spcPts val="0"/>
              </a:spcBef>
              <a:spcAft>
                <a:spcPts val="0"/>
              </a:spcAft>
              <a:buClrTx/>
              <a:buSzTx/>
              <a:buFont typeface="+mj-lt"/>
              <a:buAutoNum type="alphaLcPeriod"/>
              <a:tabLst/>
              <a:defRPr/>
            </a:pPr>
            <a:r>
              <a:rPr kumimoji="0" lang="en-US" sz="1000" b="0" i="0" u="none" strike="noStrike" kern="1200" cap="none" spc="0" normalizeH="0" baseline="0" noProof="0" dirty="0">
                <a:ln>
                  <a:noFill/>
                </a:ln>
                <a:solidFill>
                  <a:srgbClr val="E5E5E5">
                    <a:lumMod val="25000"/>
                  </a:srgbClr>
                </a:solidFill>
                <a:effectLst/>
                <a:uLnTx/>
                <a:uFillTx/>
                <a:latin typeface="Arial"/>
                <a:ea typeface="ヒラギノ角ゴ ProN W3"/>
              </a:rPr>
              <a:t>Patients with only one good eye with potentially good vision.</a:t>
            </a:r>
          </a:p>
          <a:p>
            <a:pPr marL="1097253" marR="0" lvl="1" indent="-365751" algn="just" defTabSz="914377" rtl="0" eaLnBrk="1" fontAlgn="auto" latinLnBrk="0" hangingPunct="1">
              <a:lnSpc>
                <a:spcPct val="100000"/>
              </a:lnSpc>
              <a:spcBef>
                <a:spcPts val="0"/>
              </a:spcBef>
              <a:spcAft>
                <a:spcPts val="0"/>
              </a:spcAft>
              <a:buClrTx/>
              <a:buSzTx/>
              <a:buFont typeface="+mj-lt"/>
              <a:buAutoNum type="alphaLcPeriod"/>
              <a:tabLst/>
              <a:defRPr/>
            </a:pPr>
            <a:r>
              <a:rPr kumimoji="0" lang="en-US" sz="1000" b="0" i="0" u="none" strike="noStrike" kern="1200" cap="none" spc="0" normalizeH="0" baseline="0" noProof="0" dirty="0">
                <a:ln>
                  <a:noFill/>
                </a:ln>
                <a:solidFill>
                  <a:srgbClr val="E5E5E5">
                    <a:lumMod val="25000"/>
                  </a:srgbClr>
                </a:solidFill>
                <a:effectLst/>
                <a:uLnTx/>
                <a:uFillTx/>
                <a:latin typeface="Arial"/>
                <a:ea typeface="ヒラギノ角ゴ ProN W3"/>
              </a:rPr>
              <a:t>Medically uncontrollable glaucoma.</a:t>
            </a:r>
          </a:p>
          <a:p>
            <a:pPr marL="1097253" marR="0" lvl="1" indent="-365751" algn="just" defTabSz="914377" rtl="0" eaLnBrk="1" fontAlgn="auto" latinLnBrk="0" hangingPunct="1">
              <a:lnSpc>
                <a:spcPct val="100000"/>
              </a:lnSpc>
              <a:spcBef>
                <a:spcPts val="0"/>
              </a:spcBef>
              <a:spcAft>
                <a:spcPts val="0"/>
              </a:spcAft>
              <a:buClrTx/>
              <a:buSzTx/>
              <a:buFont typeface="+mj-lt"/>
              <a:buAutoNum type="alphaLcPeriod"/>
              <a:tabLst/>
              <a:defRPr/>
            </a:pPr>
            <a:r>
              <a:rPr kumimoji="0" lang="en-US" sz="1000" b="0" i="0" u="none" strike="noStrike" kern="1200" cap="none" spc="0" normalizeH="0" baseline="0" noProof="0" dirty="0">
                <a:ln>
                  <a:noFill/>
                </a:ln>
                <a:solidFill>
                  <a:srgbClr val="E5E5E5">
                    <a:lumMod val="25000"/>
                  </a:srgbClr>
                </a:solidFill>
                <a:effectLst/>
                <a:uLnTx/>
                <a:uFillTx/>
                <a:latin typeface="Arial"/>
                <a:ea typeface="ヒラギノ角ゴ ProN W3"/>
              </a:rPr>
              <a:t>Corneal endothelial dystrophy.</a:t>
            </a:r>
          </a:p>
          <a:p>
            <a:pPr marL="1097253" marR="0" lvl="1" indent="-365751" algn="just" defTabSz="914377" rtl="0" eaLnBrk="1" fontAlgn="auto" latinLnBrk="0" hangingPunct="1">
              <a:lnSpc>
                <a:spcPct val="100000"/>
              </a:lnSpc>
              <a:spcBef>
                <a:spcPts val="0"/>
              </a:spcBef>
              <a:spcAft>
                <a:spcPts val="0"/>
              </a:spcAft>
              <a:buClrTx/>
              <a:buSzTx/>
              <a:buFont typeface="+mj-lt"/>
              <a:buAutoNum type="alphaLcPeriod"/>
              <a:tabLst/>
              <a:defRPr/>
            </a:pPr>
            <a:r>
              <a:rPr kumimoji="0" lang="en-US" sz="1000" b="0" i="0" u="none" strike="noStrike" kern="1200" cap="none" spc="0" normalizeH="0" baseline="0" noProof="0" dirty="0">
                <a:ln>
                  <a:noFill/>
                </a:ln>
                <a:solidFill>
                  <a:srgbClr val="E5E5E5">
                    <a:lumMod val="25000"/>
                  </a:srgbClr>
                </a:solidFill>
                <a:effectLst/>
                <a:uLnTx/>
                <a:uFillTx/>
                <a:latin typeface="Arial"/>
                <a:ea typeface="ヒラギノ角ゴ ProN W3"/>
              </a:rPr>
              <a:t>Proliferative diabetic retinopathy.</a:t>
            </a:r>
          </a:p>
        </p:txBody>
      </p:sp>
      <p:pic>
        <p:nvPicPr>
          <p:cNvPr id="6" name="Picture 5" descr="jnj_Institute_logo_horizontal_RGB.jpg">
            <a:extLst>
              <a:ext uri="{FF2B5EF4-FFF2-40B4-BE49-F238E27FC236}">
                <a16:creationId xmlns:a16="http://schemas.microsoft.com/office/drawing/2014/main" id="{3814D274-6A3A-441F-81CB-E49F6FE77CB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66808" y="6273564"/>
            <a:ext cx="2622499" cy="568757"/>
          </a:xfrm>
          <a:prstGeom prst="rect">
            <a:avLst/>
          </a:prstGeom>
        </p:spPr>
      </p:pic>
    </p:spTree>
    <p:extLst>
      <p:ext uri="{BB962C8B-B14F-4D97-AF65-F5344CB8AC3E}">
        <p14:creationId xmlns:p14="http://schemas.microsoft.com/office/powerpoint/2010/main" val="221874946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C1D8163-8A12-43CF-9B99-37B7EAED4BF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54893" y="6239739"/>
            <a:ext cx="2644673" cy="628437"/>
          </a:xfrm>
          <a:prstGeom prst="rect">
            <a:avLst/>
          </a:prstGeom>
        </p:spPr>
      </p:pic>
      <p:sp>
        <p:nvSpPr>
          <p:cNvPr id="5" name="Content Placeholder 2">
            <a:extLst>
              <a:ext uri="{FF2B5EF4-FFF2-40B4-BE49-F238E27FC236}">
                <a16:creationId xmlns:a16="http://schemas.microsoft.com/office/drawing/2014/main" id="{975297F9-BB4A-4116-9BA4-39B8BD46D298}"/>
              </a:ext>
            </a:extLst>
          </p:cNvPr>
          <p:cNvSpPr txBox="1">
            <a:spLocks/>
          </p:cNvSpPr>
          <p:nvPr/>
        </p:nvSpPr>
        <p:spPr>
          <a:xfrm>
            <a:off x="816132" y="1625785"/>
            <a:ext cx="13166725" cy="4760915"/>
          </a:xfrm>
          <a:prstGeom prst="rect">
            <a:avLst/>
          </a:prstGeom>
        </p:spPr>
        <p:txBody>
          <a:bodyPr/>
          <a:lstStyle>
            <a:lvl1pPr marL="268217" indent="-268217" algn="l" rtl="0" eaLnBrk="1" fontAlgn="base" hangingPunct="1">
              <a:lnSpc>
                <a:spcPct val="100000"/>
              </a:lnSpc>
              <a:spcBef>
                <a:spcPts val="2400"/>
              </a:spcBef>
              <a:spcAft>
                <a:spcPct val="0"/>
              </a:spcAft>
              <a:buClr>
                <a:schemeClr val="tx1"/>
              </a:buClr>
              <a:buSzPct val="100000"/>
              <a:buFont typeface="Arial" pitchFamily="-65" charset="0"/>
              <a:buChar char="•"/>
              <a:defRPr sz="2667">
                <a:solidFill>
                  <a:schemeClr val="tx1"/>
                </a:solidFill>
                <a:latin typeface="+mn-lt"/>
                <a:ea typeface="Arial Unicode MS" pitchFamily="-65" charset="0"/>
                <a:cs typeface="Arial Unicode MS" pitchFamily="-65" charset="0"/>
                <a:sym typeface="Arial" pitchFamily="-65" charset="0"/>
              </a:defRPr>
            </a:lvl1pPr>
            <a:lvl2pPr marL="609585" indent="-268217" algn="l" rtl="0" eaLnBrk="1" fontAlgn="base" hangingPunct="1">
              <a:lnSpc>
                <a:spcPct val="100000"/>
              </a:lnSpc>
              <a:spcBef>
                <a:spcPts val="0"/>
              </a:spcBef>
              <a:spcAft>
                <a:spcPct val="0"/>
              </a:spcAft>
              <a:buClr>
                <a:schemeClr val="tx1"/>
              </a:buClr>
              <a:buSzPct val="100000"/>
              <a:buFont typeface="Arial" pitchFamily="-65" charset="0"/>
              <a:buChar char="–"/>
              <a:defRPr sz="2133">
                <a:solidFill>
                  <a:schemeClr val="tx1"/>
                </a:solidFill>
                <a:latin typeface="+mn-lt"/>
                <a:ea typeface="Arial Unicode MS" pitchFamily="-65" charset="0"/>
                <a:cs typeface="Arial Unicode MS" pitchFamily="-65" charset="0"/>
                <a:sym typeface="Arial" pitchFamily="-65" charset="0"/>
              </a:defRPr>
            </a:lvl2pPr>
            <a:lvl3pPr marL="877802" indent="-243834" algn="l" rtl="0" eaLnBrk="1" fontAlgn="base" hangingPunct="1">
              <a:lnSpc>
                <a:spcPct val="100000"/>
              </a:lnSpc>
              <a:spcBef>
                <a:spcPts val="0"/>
              </a:spcBef>
              <a:spcAft>
                <a:spcPct val="0"/>
              </a:spcAft>
              <a:buClr>
                <a:schemeClr val="tx1"/>
              </a:buClr>
              <a:buSzPct val="100000"/>
              <a:buFont typeface="Arial" pitchFamily="-65" charset="0"/>
              <a:buChar char="•"/>
              <a:defRPr sz="1867">
                <a:solidFill>
                  <a:schemeClr val="tx1"/>
                </a:solidFill>
                <a:latin typeface="+mn-lt"/>
                <a:ea typeface="Arial Unicode MS" pitchFamily="-65" charset="0"/>
                <a:cs typeface="Arial Unicode MS" pitchFamily="-65" charset="0"/>
                <a:sym typeface="Arial" pitchFamily="-65" charset="0"/>
              </a:defRPr>
            </a:lvl3pPr>
            <a:lvl4pPr marL="1158211" indent="-243834" algn="l" rtl="0" eaLnBrk="1" fontAlgn="base" hangingPunct="1">
              <a:lnSpc>
                <a:spcPct val="100000"/>
              </a:lnSpc>
              <a:spcBef>
                <a:spcPts val="0"/>
              </a:spcBef>
              <a:spcAft>
                <a:spcPct val="0"/>
              </a:spcAft>
              <a:buClr>
                <a:schemeClr val="tx1"/>
              </a:buClr>
              <a:buSzPct val="100000"/>
              <a:buFont typeface="Arial" pitchFamily="-65" charset="0"/>
              <a:buChar char="–"/>
              <a:defRPr sz="1600">
                <a:solidFill>
                  <a:schemeClr val="tx1"/>
                </a:solidFill>
                <a:latin typeface="+mn-lt"/>
                <a:ea typeface="Arial Unicode MS" pitchFamily="-65" charset="0"/>
                <a:cs typeface="Arial Unicode MS" pitchFamily="-65" charset="0"/>
                <a:sym typeface="Arial" pitchFamily="-65" charset="0"/>
              </a:defRPr>
            </a:lvl4pPr>
            <a:lvl5pPr marL="1389853" indent="-219451" algn="l" rtl="0" eaLnBrk="1" fontAlgn="base" hangingPunct="1">
              <a:lnSpc>
                <a:spcPct val="100000"/>
              </a:lnSpc>
              <a:spcBef>
                <a:spcPts val="0"/>
              </a:spcBef>
              <a:spcAft>
                <a:spcPct val="0"/>
              </a:spcAft>
              <a:buClr>
                <a:schemeClr val="tx1"/>
              </a:buClr>
              <a:buSzPct val="100000"/>
              <a:buFont typeface="Arial" pitchFamily="-65" charset="0"/>
              <a:buChar char="»"/>
              <a:defRPr sz="1333">
                <a:solidFill>
                  <a:schemeClr val="tx1"/>
                </a:solidFill>
                <a:latin typeface="+mn-lt"/>
                <a:ea typeface="Arial Unicode MS" pitchFamily="-65" charset="0"/>
                <a:cs typeface="Arial Unicode MS" pitchFamily="-65" charset="0"/>
                <a:sym typeface="Arial" pitchFamily="-65" charset="0"/>
              </a:defRPr>
            </a:lvl5pPr>
            <a:lvl6pPr marL="2368238" indent="-256026" algn="l" rtl="0" eaLnBrk="1" fontAlgn="base" hangingPunct="1">
              <a:spcBef>
                <a:spcPts val="505"/>
              </a:spcBef>
              <a:spcAft>
                <a:spcPct val="0"/>
              </a:spcAft>
              <a:buSzPct val="100000"/>
              <a:buFont typeface="Arial" pitchFamily="-110" charset="0"/>
              <a:buChar char="»"/>
              <a:defRPr sz="2267">
                <a:solidFill>
                  <a:schemeClr val="tx1"/>
                </a:solidFill>
                <a:latin typeface="+mn-lt"/>
                <a:ea typeface="+mn-ea"/>
                <a:cs typeface="+mn-cs"/>
                <a:sym typeface="Arial" pitchFamily="-110" charset="0"/>
              </a:defRPr>
            </a:lvl6pPr>
            <a:lvl7pPr marL="2752277" indent="-256026" algn="l" rtl="0" eaLnBrk="1" fontAlgn="base" hangingPunct="1">
              <a:spcBef>
                <a:spcPts val="505"/>
              </a:spcBef>
              <a:spcAft>
                <a:spcPct val="0"/>
              </a:spcAft>
              <a:buSzPct val="100000"/>
              <a:buFont typeface="Arial" pitchFamily="-110" charset="0"/>
              <a:buChar char="»"/>
              <a:defRPr sz="2267">
                <a:solidFill>
                  <a:schemeClr val="tx1"/>
                </a:solidFill>
                <a:latin typeface="+mn-lt"/>
                <a:ea typeface="+mn-ea"/>
                <a:cs typeface="+mn-cs"/>
                <a:sym typeface="Arial" pitchFamily="-110" charset="0"/>
              </a:defRPr>
            </a:lvl7pPr>
            <a:lvl8pPr marL="3136315" indent="-256026" algn="l" rtl="0" eaLnBrk="1" fontAlgn="base" hangingPunct="1">
              <a:spcBef>
                <a:spcPts val="505"/>
              </a:spcBef>
              <a:spcAft>
                <a:spcPct val="0"/>
              </a:spcAft>
              <a:buSzPct val="100000"/>
              <a:buFont typeface="Arial" pitchFamily="-110" charset="0"/>
              <a:buChar char="»"/>
              <a:defRPr sz="2267">
                <a:solidFill>
                  <a:schemeClr val="tx1"/>
                </a:solidFill>
                <a:latin typeface="+mn-lt"/>
                <a:ea typeface="+mn-ea"/>
                <a:cs typeface="+mn-cs"/>
                <a:sym typeface="Arial" pitchFamily="-110" charset="0"/>
              </a:defRPr>
            </a:lvl8pPr>
            <a:lvl9pPr marL="3520353" indent="-256026" algn="l" rtl="0" eaLnBrk="1" fontAlgn="base" hangingPunct="1">
              <a:spcBef>
                <a:spcPts val="505"/>
              </a:spcBef>
              <a:spcAft>
                <a:spcPct val="0"/>
              </a:spcAft>
              <a:buSzPct val="100000"/>
              <a:buFont typeface="Arial" pitchFamily="-110" charset="0"/>
              <a:buChar char="»"/>
              <a:defRPr sz="2267">
                <a:solidFill>
                  <a:schemeClr val="tx1"/>
                </a:solidFill>
                <a:latin typeface="+mn-lt"/>
                <a:ea typeface="+mn-ea"/>
                <a:cs typeface="+mn-cs"/>
                <a:sym typeface="Arial" pitchFamily="-110" charset="0"/>
              </a:defRPr>
            </a:lvl9pPr>
          </a:lstStyle>
          <a:p>
            <a:pPr marL="0" marR="0" lvl="0" indent="0" algn="l" defTabSz="914377" rtl="0" eaLnBrk="1" fontAlgn="base" latinLnBrk="0" hangingPunct="1">
              <a:lnSpc>
                <a:spcPct val="100000"/>
              </a:lnSpc>
              <a:spcBef>
                <a:spcPts val="800"/>
              </a:spcBef>
              <a:spcAft>
                <a:spcPct val="0"/>
              </a:spcAft>
              <a:buClr>
                <a:srgbClr val="000000"/>
              </a:buClr>
              <a:buSzPct val="100000"/>
              <a:buFont typeface="Arial" pitchFamily="-65" charset="0"/>
              <a:buNone/>
              <a:tabLst/>
              <a:defRPr/>
            </a:pPr>
            <a:endParaRPr kumimoji="0" lang="en-US" sz="2600" b="0" i="0" u="none" strike="noStrike" kern="0" cap="none" spc="0" normalizeH="0" baseline="0" noProof="0" dirty="0">
              <a:ln>
                <a:noFill/>
              </a:ln>
              <a:solidFill>
                <a:srgbClr val="E5E5E5">
                  <a:lumMod val="25000"/>
                </a:srgbClr>
              </a:solidFill>
              <a:effectLst/>
              <a:uLnTx/>
              <a:uFillTx/>
              <a:latin typeface="Arial"/>
              <a:sym typeface="Arial" pitchFamily="-65" charset="0"/>
            </a:endParaRPr>
          </a:p>
        </p:txBody>
      </p:sp>
      <p:sp>
        <p:nvSpPr>
          <p:cNvPr id="6" name="Rectangle 5">
            <a:extLst>
              <a:ext uri="{FF2B5EF4-FFF2-40B4-BE49-F238E27FC236}">
                <a16:creationId xmlns:a16="http://schemas.microsoft.com/office/drawing/2014/main" id="{6747B20C-BDEB-452D-B107-0DB1FCD1D266}"/>
              </a:ext>
            </a:extLst>
          </p:cNvPr>
          <p:cNvSpPr/>
          <p:nvPr/>
        </p:nvSpPr>
        <p:spPr>
          <a:xfrm>
            <a:off x="205906" y="1307599"/>
            <a:ext cx="10668924" cy="4949817"/>
          </a:xfrm>
          <a:prstGeom prst="rect">
            <a:avLst/>
          </a:prstGeom>
        </p:spPr>
        <p:txBody>
          <a:bodyPr wrap="square">
            <a:spAutoFit/>
          </a:bodyPr>
          <a:lstStyle/>
          <a:p>
            <a:pPr marL="0" marR="0" lvl="0" indent="0" algn="just" defTabSz="457125" rtl="0" eaLnBrk="1" fontAlgn="auto" latinLnBrk="0" hangingPunct="1">
              <a:lnSpc>
                <a:spcPct val="100000"/>
              </a:lnSpc>
              <a:spcBef>
                <a:spcPct val="20000"/>
              </a:spcBef>
              <a:spcAft>
                <a:spcPts val="0"/>
              </a:spcAft>
              <a:buClrTx/>
              <a:buSzTx/>
              <a:buFontTx/>
              <a:buNone/>
              <a:tabLst/>
              <a:defRPr/>
            </a:pPr>
            <a:r>
              <a:rPr kumimoji="0" lang="en-US" sz="951" b="1" i="0" u="none" strike="noStrike" kern="1200" cap="none" spc="0" normalizeH="0" baseline="0" noProof="0" dirty="0">
                <a:ln>
                  <a:noFill/>
                </a:ln>
                <a:solidFill>
                  <a:srgbClr val="595959"/>
                </a:solidFill>
                <a:effectLst/>
                <a:uLnTx/>
                <a:uFillTx/>
                <a:latin typeface="Arial"/>
                <a:ea typeface="ヒラギノ角ゴ ProN W3"/>
                <a:cs typeface="Calibri"/>
              </a:rPr>
              <a:t>Warnings (continued):</a:t>
            </a:r>
          </a:p>
          <a:p>
            <a:pPr marL="365751" marR="0" lvl="0" indent="-365751" algn="just" defTabSz="457125" rtl="0" eaLnBrk="1" fontAlgn="auto" latinLnBrk="0" hangingPunct="1">
              <a:lnSpc>
                <a:spcPct val="100000"/>
              </a:lnSpc>
              <a:spcBef>
                <a:spcPct val="20000"/>
              </a:spcBef>
              <a:spcAft>
                <a:spcPts val="0"/>
              </a:spcAft>
              <a:buClrTx/>
              <a:buSzTx/>
              <a:buFont typeface="Wingdings" charset="2"/>
              <a:buAutoNum type="arabicPeriod" startAt="2"/>
              <a:tabLst/>
              <a:defRPr/>
            </a:pPr>
            <a:r>
              <a:rPr kumimoji="0" lang="en-US" sz="951" b="0" i="0" u="none" strike="noStrike" kern="1200" cap="none" spc="0" normalizeH="0" baseline="0" noProof="0" dirty="0">
                <a:ln>
                  <a:noFill/>
                </a:ln>
                <a:solidFill>
                  <a:srgbClr val="595959"/>
                </a:solidFill>
                <a:effectLst/>
                <a:uLnTx/>
                <a:uFillTx/>
                <a:latin typeface="Arial"/>
                <a:ea typeface="ヒラギノ角ゴ ProN W3"/>
                <a:cs typeface="Calibri"/>
              </a:rPr>
              <a:t>The TECNIS Symfony™ IOL should be placed entirely in the capsular bag and should not be placed in the ciliary sulcus.</a:t>
            </a:r>
          </a:p>
          <a:p>
            <a:pPr marL="365751" marR="0" lvl="0" indent="-365751" algn="just" defTabSz="457125" rtl="0" eaLnBrk="1" fontAlgn="auto" latinLnBrk="0" hangingPunct="1">
              <a:lnSpc>
                <a:spcPct val="100000"/>
              </a:lnSpc>
              <a:spcBef>
                <a:spcPct val="20000"/>
              </a:spcBef>
              <a:spcAft>
                <a:spcPts val="0"/>
              </a:spcAft>
              <a:buClrTx/>
              <a:buSzTx/>
              <a:buFont typeface="Wingdings" charset="2"/>
              <a:buAutoNum type="arabicPeriod" startAt="2"/>
              <a:tabLst/>
              <a:defRPr/>
            </a:pPr>
            <a:r>
              <a:rPr kumimoji="0" lang="en-US" sz="951" b="0" i="0" u="none" strike="noStrike" kern="1200" cap="none" spc="0" normalizeH="0" baseline="0" noProof="0" dirty="0">
                <a:ln>
                  <a:noFill/>
                </a:ln>
                <a:solidFill>
                  <a:srgbClr val="595959"/>
                </a:solidFill>
                <a:effectLst/>
                <a:uLnTx/>
                <a:uFillTx/>
                <a:latin typeface="Arial"/>
                <a:ea typeface="ヒラギノ角ゴ ProN W3"/>
                <a:cs typeface="Calibri"/>
              </a:rPr>
              <a:t>The TECNIS Symfony™ IOL may cause a reduction in contrast sensitivity under certain conditions, compared to an aspheric monofocal IOL. The physician should carefully weigh the potential risks and benefits for each patient, and should fully inform the patient of the potential for reduced contrast sensitivity before implanting the lens in patients. Special consideration of potential visual problems should be made before implanting the lens in patients with macular disease, amblyopia, corneal irregularities, or other ocular disease which may cause present or future reduction in acuity or contrast sensitivity. </a:t>
            </a:r>
          </a:p>
          <a:p>
            <a:pPr marL="365751" marR="0" lvl="0" indent="-365751" algn="just" defTabSz="457125" rtl="0" eaLnBrk="1" fontAlgn="auto" latinLnBrk="0" hangingPunct="1">
              <a:lnSpc>
                <a:spcPct val="100000"/>
              </a:lnSpc>
              <a:spcBef>
                <a:spcPct val="20000"/>
              </a:spcBef>
              <a:spcAft>
                <a:spcPts val="0"/>
              </a:spcAft>
              <a:buClrTx/>
              <a:buSzTx/>
              <a:buFont typeface="Wingdings" charset="2"/>
              <a:buAutoNum type="arabicPeriod" startAt="2"/>
              <a:tabLst/>
              <a:defRPr/>
            </a:pPr>
            <a:r>
              <a:rPr kumimoji="0" lang="en-US" sz="951" b="0" i="0" u="none" strike="noStrike" kern="1200" cap="none" spc="0" normalizeH="0" baseline="0" noProof="0" dirty="0">
                <a:ln>
                  <a:noFill/>
                </a:ln>
                <a:solidFill>
                  <a:srgbClr val="595959"/>
                </a:solidFill>
                <a:effectLst/>
                <a:uLnTx/>
                <a:uFillTx/>
                <a:latin typeface="Arial"/>
                <a:ea typeface="ヒラギノ角ゴ ProN W3"/>
                <a:cs typeface="Calibri"/>
              </a:rPr>
              <a:t>Because the TECNIS Symfony™ IOL may cause a reduction in contrast sensitivity compared to a monofocal IOL, patients implanted with the lens should be informed to exercise special caution when driving at night or in poor visibility conditions. </a:t>
            </a:r>
          </a:p>
          <a:p>
            <a:pPr marL="365751" marR="0" lvl="0" indent="-365751" algn="just" defTabSz="457125" rtl="0" eaLnBrk="1" fontAlgn="auto" latinLnBrk="0" hangingPunct="1">
              <a:lnSpc>
                <a:spcPct val="100000"/>
              </a:lnSpc>
              <a:spcBef>
                <a:spcPct val="20000"/>
              </a:spcBef>
              <a:spcAft>
                <a:spcPts val="0"/>
              </a:spcAft>
              <a:buClrTx/>
              <a:buSzTx/>
              <a:buFont typeface="Wingdings" charset="2"/>
              <a:buAutoNum type="arabicPeriod" startAt="2"/>
              <a:tabLst/>
              <a:defRPr/>
            </a:pPr>
            <a:r>
              <a:rPr kumimoji="0" lang="en-US" sz="951" b="0" i="0" u="none" strike="noStrike" kern="1200" cap="none" spc="0" normalizeH="0" baseline="0" noProof="0" dirty="0">
                <a:ln>
                  <a:noFill/>
                </a:ln>
                <a:solidFill>
                  <a:srgbClr val="595959"/>
                </a:solidFill>
                <a:effectLst/>
                <a:uLnTx/>
                <a:uFillTx/>
                <a:latin typeface="Arial"/>
                <a:ea typeface="ヒラギノ角ゴ ProN W3"/>
                <a:cs typeface="Calibri"/>
              </a:rPr>
              <a:t>Some visual effects associated with the TECNIS Symfony™ IOL may be expected due to the lens design that delivers elongation of focus. These may include a perception of halos, glare, or starbursts around lights under nighttime conditions. The experience of these phenomena will be bothersome or very bothersome in some people, particularly in low-illumination conditions. On rare occasions, these visual effects may be significant enough that the patient may request removal of the IOL.</a:t>
            </a:r>
          </a:p>
          <a:p>
            <a:pPr marL="365751" marR="0" lvl="0" indent="-365751" algn="just" defTabSz="457125" rtl="0" eaLnBrk="1" fontAlgn="auto" latinLnBrk="0" hangingPunct="1">
              <a:lnSpc>
                <a:spcPct val="100000"/>
              </a:lnSpc>
              <a:spcBef>
                <a:spcPct val="20000"/>
              </a:spcBef>
              <a:spcAft>
                <a:spcPts val="0"/>
              </a:spcAft>
              <a:buClrTx/>
              <a:buSzTx/>
              <a:buFont typeface="Wingdings" charset="2"/>
              <a:buAutoNum type="arabicPeriod" startAt="2"/>
              <a:tabLst/>
              <a:defRPr/>
            </a:pPr>
            <a:r>
              <a:rPr kumimoji="0" lang="en-US" sz="951" b="0" i="0" u="none" strike="noStrike" kern="1200" cap="none" spc="0" normalizeH="0" baseline="0" noProof="0" dirty="0">
                <a:ln>
                  <a:noFill/>
                </a:ln>
                <a:solidFill>
                  <a:srgbClr val="595959"/>
                </a:solidFill>
                <a:effectLst/>
                <a:uLnTx/>
                <a:uFillTx/>
                <a:latin typeface="Arial"/>
                <a:ea typeface="ヒラギノ角ゴ ProN W3"/>
                <a:cs typeface="Calibri"/>
              </a:rPr>
              <a:t>Patients with a predicted postoperative astigmatism greater than 1.0 diopter may not be suitable candidates for implantation with the TECNIS Symfony™ and TECNIS Symfony™ Toric IOLs, Models ZXR00, ZXT150, ZXT225, ZXT300, and ZXT375, as they may not obtain the benefits of reduced spectacle wear or improved intermediate and near vision seen in patients with lower astigmatism.</a:t>
            </a:r>
          </a:p>
          <a:p>
            <a:pPr marL="365751" marR="0" lvl="0" indent="-365751" algn="just" defTabSz="457125" rtl="0" eaLnBrk="1" fontAlgn="auto" latinLnBrk="0" hangingPunct="1">
              <a:lnSpc>
                <a:spcPct val="100000"/>
              </a:lnSpc>
              <a:spcBef>
                <a:spcPct val="20000"/>
              </a:spcBef>
              <a:spcAft>
                <a:spcPts val="0"/>
              </a:spcAft>
              <a:buClrTx/>
              <a:buSzTx/>
              <a:buFont typeface="Wingdings" charset="2"/>
              <a:buAutoNum type="arabicPeriod" startAt="2"/>
              <a:tabLst/>
              <a:defRPr/>
            </a:pPr>
            <a:r>
              <a:rPr kumimoji="0" lang="en-US" sz="951" b="0" i="0" u="none" strike="noStrike" kern="1200" cap="none" spc="0" normalizeH="0" baseline="0" noProof="0" dirty="0">
                <a:ln>
                  <a:noFill/>
                </a:ln>
                <a:solidFill>
                  <a:srgbClr val="595959"/>
                </a:solidFill>
                <a:effectLst/>
                <a:uLnTx/>
                <a:uFillTx/>
                <a:latin typeface="Arial"/>
                <a:ea typeface="ヒラギノ角ゴ ProN W3"/>
                <a:cs typeface="Calibri"/>
              </a:rPr>
              <a:t>The effectiveness of TECNIS Symfony™ Toric IOLs in reducing postoperative residual astigmatism in patients with preoperative corneal astigmatism &lt; 1.0 diopter has not been demonstrated. </a:t>
            </a:r>
          </a:p>
          <a:p>
            <a:pPr marL="365751" marR="0" lvl="0" indent="-365751" algn="just" defTabSz="457125" rtl="0" eaLnBrk="1" fontAlgn="auto" latinLnBrk="0" hangingPunct="1">
              <a:lnSpc>
                <a:spcPct val="100000"/>
              </a:lnSpc>
              <a:spcBef>
                <a:spcPct val="20000"/>
              </a:spcBef>
              <a:spcAft>
                <a:spcPts val="0"/>
              </a:spcAft>
              <a:buClrTx/>
              <a:buSzTx/>
              <a:buFont typeface="Wingdings" charset="2"/>
              <a:buAutoNum type="arabicPeriod" startAt="2"/>
              <a:tabLst/>
              <a:defRPr/>
            </a:pPr>
            <a:r>
              <a:rPr kumimoji="0" lang="en-US" sz="951" b="0" i="0" u="none" strike="noStrike" kern="1200" cap="none" spc="0" normalizeH="0" baseline="0" noProof="0" dirty="0">
                <a:ln>
                  <a:noFill/>
                </a:ln>
                <a:solidFill>
                  <a:srgbClr val="595959"/>
                </a:solidFill>
                <a:effectLst/>
                <a:uLnTx/>
                <a:uFillTx/>
                <a:latin typeface="Arial"/>
                <a:ea typeface="ヒラギノ角ゴ ProN W3"/>
                <a:cs typeface="Calibri"/>
              </a:rPr>
              <a:t>Rotation of TECNIS Symfony™ Toric IOLs away from their intended axis can reduce their astigmatic correction. Misalignment greater than 30° may increase postoperative refractive cylinder.  If necessary, lens repositioning should occur as early as possible prior to lens encapsulation. </a:t>
            </a:r>
          </a:p>
          <a:p>
            <a:pPr marL="365751" marR="0" lvl="0" indent="-365751" algn="just" defTabSz="457125" rtl="0" eaLnBrk="1" fontAlgn="auto" latinLnBrk="0" hangingPunct="1">
              <a:lnSpc>
                <a:spcPct val="100000"/>
              </a:lnSpc>
              <a:spcBef>
                <a:spcPct val="20000"/>
              </a:spcBef>
              <a:spcAft>
                <a:spcPts val="0"/>
              </a:spcAft>
              <a:buClrTx/>
              <a:buSzTx/>
              <a:buFont typeface="Wingdings" charset="2"/>
              <a:buAutoNum type="arabicPeriod" startAt="2"/>
              <a:tabLst/>
              <a:defRPr/>
            </a:pPr>
            <a:r>
              <a:rPr kumimoji="0" lang="en-US" sz="951" b="0" i="0" u="none" strike="noStrike" kern="1200" cap="none" spc="0" normalizeH="0" baseline="0" noProof="0" dirty="0">
                <a:ln>
                  <a:noFill/>
                </a:ln>
                <a:solidFill>
                  <a:srgbClr val="595959"/>
                </a:solidFill>
                <a:effectLst/>
                <a:uLnTx/>
                <a:uFillTx/>
                <a:latin typeface="Arial"/>
                <a:ea typeface="ヒラギノ角ゴ ProN W3"/>
                <a:cs typeface="Calibri"/>
              </a:rPr>
              <a:t>TECNIS IOLs are single-use devices only.  Do not reuse this IOL. </a:t>
            </a:r>
          </a:p>
          <a:p>
            <a:pPr marL="365751" marR="0" lvl="0" indent="-365751" algn="just" defTabSz="457125" rtl="0" eaLnBrk="1" fontAlgn="auto" latinLnBrk="0" hangingPunct="1">
              <a:lnSpc>
                <a:spcPct val="100000"/>
              </a:lnSpc>
              <a:spcBef>
                <a:spcPct val="20000"/>
              </a:spcBef>
              <a:spcAft>
                <a:spcPts val="0"/>
              </a:spcAft>
              <a:buClrTx/>
              <a:buSzTx/>
              <a:buFont typeface="Wingdings" charset="2"/>
              <a:buAutoNum type="arabicPeriod" startAt="2"/>
              <a:tabLst/>
              <a:defRPr/>
            </a:pPr>
            <a:endParaRPr kumimoji="0" lang="en-US" sz="951" b="0" i="0" u="none" strike="noStrike" kern="1200" cap="none" spc="0" normalizeH="0" baseline="0" noProof="0" dirty="0">
              <a:ln>
                <a:noFill/>
              </a:ln>
              <a:solidFill>
                <a:srgbClr val="595959"/>
              </a:solidFill>
              <a:effectLst/>
              <a:uLnTx/>
              <a:uFillTx/>
              <a:latin typeface="Arial"/>
              <a:ea typeface="ヒラギノ角ゴ ProN W3"/>
              <a:cs typeface="Calibri"/>
            </a:endParaRPr>
          </a:p>
          <a:p>
            <a:pPr marL="0" marR="0" lvl="0" indent="0" algn="just" defTabSz="457125" rtl="0" eaLnBrk="1" fontAlgn="auto" latinLnBrk="0" hangingPunct="1">
              <a:lnSpc>
                <a:spcPct val="100000"/>
              </a:lnSpc>
              <a:spcBef>
                <a:spcPct val="20000"/>
              </a:spcBef>
              <a:spcAft>
                <a:spcPts val="0"/>
              </a:spcAft>
              <a:buClrTx/>
              <a:buSzTx/>
              <a:buFontTx/>
              <a:buNone/>
              <a:tabLst/>
              <a:defRPr/>
            </a:pPr>
            <a:r>
              <a:rPr kumimoji="0" lang="en-US" sz="951" b="1" i="0" u="none" strike="noStrike" kern="1200" cap="none" spc="0" normalizeH="0" baseline="0" noProof="0" dirty="0">
                <a:ln>
                  <a:noFill/>
                </a:ln>
                <a:solidFill>
                  <a:srgbClr val="595959"/>
                </a:solidFill>
                <a:effectLst/>
                <a:uLnTx/>
                <a:uFillTx/>
                <a:latin typeface="Arial"/>
                <a:ea typeface="ヒラギノ角ゴ ProN W3"/>
                <a:cs typeface="Calibri"/>
              </a:rPr>
              <a:t>Precautions:</a:t>
            </a:r>
          </a:p>
          <a:p>
            <a:pPr marL="365751" marR="0" lvl="0" indent="-365751" algn="just" defTabSz="457125" rtl="0" eaLnBrk="1" fontAlgn="auto" latinLnBrk="0" hangingPunct="1">
              <a:lnSpc>
                <a:spcPct val="100000"/>
              </a:lnSpc>
              <a:spcBef>
                <a:spcPct val="20000"/>
              </a:spcBef>
              <a:spcAft>
                <a:spcPts val="0"/>
              </a:spcAft>
              <a:buClrTx/>
              <a:buSzTx/>
              <a:buFont typeface="Wingdings" charset="2"/>
              <a:buAutoNum type="arabicPeriod"/>
              <a:tabLst/>
              <a:defRPr/>
            </a:pPr>
            <a:r>
              <a:rPr kumimoji="0" lang="en-US" sz="951" b="0" i="0" u="none" strike="noStrike" kern="1200" cap="none" spc="0" normalizeH="0" baseline="0" noProof="0" dirty="0">
                <a:ln>
                  <a:noFill/>
                </a:ln>
                <a:solidFill>
                  <a:srgbClr val="595959"/>
                </a:solidFill>
                <a:effectLst/>
                <a:uLnTx/>
                <a:uFillTx/>
                <a:latin typeface="Arial"/>
                <a:ea typeface="ヒラギノ角ゴ ProN W3"/>
                <a:cs typeface="Calibri"/>
              </a:rPr>
              <a:t>Prior to surgery, the surgeon must inform prospective patients of the possible risks and benefits associated with the use of this device and provide a copy of the patient information brochure to the patient. </a:t>
            </a:r>
          </a:p>
          <a:p>
            <a:pPr marL="365751" marR="0" lvl="0" indent="-365751" algn="just" defTabSz="457125" rtl="0" eaLnBrk="1" fontAlgn="auto" latinLnBrk="0" hangingPunct="1">
              <a:lnSpc>
                <a:spcPct val="100000"/>
              </a:lnSpc>
              <a:spcBef>
                <a:spcPct val="20000"/>
              </a:spcBef>
              <a:spcAft>
                <a:spcPts val="0"/>
              </a:spcAft>
              <a:buClrTx/>
              <a:buSzTx/>
              <a:buFont typeface="Wingdings" charset="2"/>
              <a:buAutoNum type="arabicPeriod"/>
              <a:tabLst/>
              <a:defRPr/>
            </a:pPr>
            <a:r>
              <a:rPr kumimoji="0" lang="en-US" sz="951" b="0" i="0" u="none" strike="noStrike" kern="1200" cap="none" spc="0" normalizeH="0" baseline="0" noProof="0" dirty="0">
                <a:ln>
                  <a:noFill/>
                </a:ln>
                <a:solidFill>
                  <a:srgbClr val="595959"/>
                </a:solidFill>
                <a:effectLst/>
                <a:uLnTx/>
                <a:uFillTx/>
                <a:latin typeface="Arial"/>
                <a:ea typeface="ヒラギノ角ゴ ProN W3"/>
                <a:cs typeface="Calibri"/>
              </a:rPr>
              <a:t>When performing refraction in patients implanted with the TECNIS Symfony™ IOL, interpret results with caution when using autorefractors or wavefront aberrometers that utilize infrared light, or when performing a duochrome test. Confirmation of refraction with maximum plus manifest refraction technique is recommended.</a:t>
            </a:r>
          </a:p>
          <a:p>
            <a:pPr marL="365751" marR="0" lvl="0" indent="-365751" algn="just" defTabSz="457125" rtl="0" eaLnBrk="1" fontAlgn="auto" latinLnBrk="0" hangingPunct="1">
              <a:lnSpc>
                <a:spcPct val="100000"/>
              </a:lnSpc>
              <a:spcBef>
                <a:spcPct val="20000"/>
              </a:spcBef>
              <a:spcAft>
                <a:spcPts val="0"/>
              </a:spcAft>
              <a:buClrTx/>
              <a:buSzTx/>
              <a:buFont typeface="Wingdings" charset="2"/>
              <a:buAutoNum type="arabicPeriod"/>
              <a:tabLst/>
              <a:defRPr/>
            </a:pPr>
            <a:r>
              <a:rPr kumimoji="0" lang="en-US" sz="951" b="0" i="0" u="none" strike="noStrike" kern="1200" cap="none" spc="0" normalizeH="0" baseline="0" noProof="0" dirty="0">
                <a:ln>
                  <a:noFill/>
                </a:ln>
                <a:solidFill>
                  <a:srgbClr val="595959"/>
                </a:solidFill>
                <a:effectLst/>
                <a:uLnTx/>
                <a:uFillTx/>
                <a:latin typeface="Arial"/>
                <a:ea typeface="ヒラギノ角ゴ ProN W3"/>
                <a:cs typeface="Calibri"/>
              </a:rPr>
              <a:t>The ability to perform some eye treatments (e.g. retinal photocoagulation) may be affected by the TECNIS Symfony™ IOL optical design.</a:t>
            </a:r>
          </a:p>
          <a:p>
            <a:pPr marL="365751" marR="0" lvl="0" indent="-365751" algn="just" defTabSz="457125" rtl="0" eaLnBrk="1" fontAlgn="auto" latinLnBrk="0" hangingPunct="1">
              <a:lnSpc>
                <a:spcPct val="100000"/>
              </a:lnSpc>
              <a:spcBef>
                <a:spcPct val="20000"/>
              </a:spcBef>
              <a:spcAft>
                <a:spcPts val="0"/>
              </a:spcAft>
              <a:buClrTx/>
              <a:buSzTx/>
              <a:buFont typeface="Wingdings" charset="2"/>
              <a:buAutoNum type="arabicPeriod"/>
              <a:tabLst/>
              <a:defRPr/>
            </a:pPr>
            <a:r>
              <a:rPr kumimoji="0" lang="en-US" sz="951" b="0" i="0" u="none" strike="noStrike" kern="1200" cap="none" spc="0" normalizeH="0" baseline="0" noProof="0" dirty="0">
                <a:ln>
                  <a:noFill/>
                </a:ln>
                <a:solidFill>
                  <a:srgbClr val="595959"/>
                </a:solidFill>
                <a:effectLst/>
                <a:uLnTx/>
                <a:uFillTx/>
                <a:latin typeface="Arial"/>
                <a:ea typeface="ヒラギノ角ゴ ProN W3"/>
                <a:cs typeface="Calibri"/>
              </a:rPr>
              <a:t>Recent contact lens usage may affect the patient’s refraction; therefore, in contact lens wearers, surgeons should establish corneal stability without contact lenses prior to determining IOL power.  </a:t>
            </a:r>
          </a:p>
          <a:p>
            <a:pPr marL="365751" marR="0" lvl="0" indent="-365751" algn="just" defTabSz="457125" rtl="0" eaLnBrk="1" fontAlgn="auto" latinLnBrk="0" hangingPunct="1">
              <a:lnSpc>
                <a:spcPct val="100000"/>
              </a:lnSpc>
              <a:spcBef>
                <a:spcPct val="20000"/>
              </a:spcBef>
              <a:spcAft>
                <a:spcPts val="0"/>
              </a:spcAft>
              <a:buClrTx/>
              <a:buSzTx/>
              <a:buFont typeface="Wingdings" charset="2"/>
              <a:buAutoNum type="arabicPeriod"/>
              <a:tabLst/>
              <a:defRPr/>
            </a:pPr>
            <a:r>
              <a:rPr kumimoji="0" lang="en-US" sz="951" b="0" i="0" u="none" strike="noStrike" kern="1200" cap="none" spc="0" normalizeH="0" baseline="0" noProof="0" dirty="0">
                <a:ln>
                  <a:noFill/>
                </a:ln>
                <a:solidFill>
                  <a:srgbClr val="595959"/>
                </a:solidFill>
                <a:effectLst/>
                <a:uLnTx/>
                <a:uFillTx/>
                <a:latin typeface="Arial"/>
                <a:ea typeface="ヒラギノ角ゴ ProN W3"/>
                <a:cs typeface="Calibri"/>
              </a:rPr>
              <a:t>Do not resterilize the lens. Most sterilizers are not equipped to sterilize the soft acrylic material without producing undesirable side effects.</a:t>
            </a:r>
          </a:p>
          <a:p>
            <a:pPr marL="365751" marR="0" lvl="0" indent="-365751" algn="just" defTabSz="457125" rtl="0" eaLnBrk="1" fontAlgn="auto" latinLnBrk="0" hangingPunct="1">
              <a:lnSpc>
                <a:spcPct val="100000"/>
              </a:lnSpc>
              <a:spcBef>
                <a:spcPct val="20000"/>
              </a:spcBef>
              <a:spcAft>
                <a:spcPts val="0"/>
              </a:spcAft>
              <a:buClrTx/>
              <a:buSzTx/>
              <a:buFont typeface="Wingdings" charset="2"/>
              <a:buAutoNum type="arabicPeriod"/>
              <a:tabLst/>
              <a:defRPr/>
            </a:pPr>
            <a:r>
              <a:rPr kumimoji="0" lang="en-US" sz="951" b="0" i="0" u="none" strike="noStrike" kern="1200" cap="none" spc="0" normalizeH="0" baseline="0" noProof="0" dirty="0">
                <a:ln>
                  <a:noFill/>
                </a:ln>
                <a:solidFill>
                  <a:srgbClr val="595959"/>
                </a:solidFill>
                <a:effectLst/>
                <a:uLnTx/>
                <a:uFillTx/>
                <a:latin typeface="Arial"/>
                <a:ea typeface="ヒラギノ角ゴ ProN W3"/>
                <a:cs typeface="Calibri"/>
              </a:rPr>
              <a:t>Do not soak or rinse the intraocular lens with any solution other than sterile balanced salt solution or sterile normal saline. </a:t>
            </a:r>
          </a:p>
        </p:txBody>
      </p:sp>
      <p:pic>
        <p:nvPicPr>
          <p:cNvPr id="7" name="Picture 6" descr="jnj_Institute_logo_horizontal_RGB.jpg">
            <a:extLst>
              <a:ext uri="{FF2B5EF4-FFF2-40B4-BE49-F238E27FC236}">
                <a16:creationId xmlns:a16="http://schemas.microsoft.com/office/drawing/2014/main" id="{B87F99F0-1CB0-454B-B010-76EAD3AC328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66808" y="6273564"/>
            <a:ext cx="2622499" cy="568757"/>
          </a:xfrm>
          <a:prstGeom prst="rect">
            <a:avLst/>
          </a:prstGeom>
        </p:spPr>
      </p:pic>
      <p:sp>
        <p:nvSpPr>
          <p:cNvPr id="9" name="Title 1">
            <a:extLst>
              <a:ext uri="{FF2B5EF4-FFF2-40B4-BE49-F238E27FC236}">
                <a16:creationId xmlns:a16="http://schemas.microsoft.com/office/drawing/2014/main" id="{E310DBCC-1D32-4547-B42A-C1895978DE5B}"/>
              </a:ext>
            </a:extLst>
          </p:cNvPr>
          <p:cNvSpPr txBox="1">
            <a:spLocks/>
          </p:cNvSpPr>
          <p:nvPr/>
        </p:nvSpPr>
        <p:spPr>
          <a:xfrm>
            <a:off x="222233" y="292525"/>
            <a:ext cx="11240747" cy="1816947"/>
          </a:xfrm>
          <a:prstGeom prst="rect">
            <a:avLst/>
          </a:prstGeom>
          <a:noFill/>
          <a:ln w="12700">
            <a:noFill/>
            <a:miter lim="800000"/>
            <a:headEnd/>
            <a:tailEnd/>
          </a:ln>
        </p:spPr>
        <p:txBody>
          <a:bodyPr vert="horz" wrap="square" lIns="0" tIns="0" rIns="0" bIns="0" numCol="1" anchor="t" anchorCtr="0" compatLnSpc="1">
            <a:prstTxWarp prst="textNoShape">
              <a:avLst/>
            </a:prstTxWarp>
            <a:noAutofit/>
          </a:bodyPr>
          <a:lstStyle>
            <a:lvl1pPr marL="0" indent="0" algn="l" rtl="0" eaLnBrk="0" fontAlgn="base" hangingPunct="0">
              <a:lnSpc>
                <a:spcPct val="90000"/>
              </a:lnSpc>
              <a:spcBef>
                <a:spcPts val="0"/>
              </a:spcBef>
              <a:spcAft>
                <a:spcPct val="0"/>
              </a:spcAft>
              <a:buClr>
                <a:schemeClr val="tx1"/>
              </a:buClr>
              <a:buSzPct val="100000"/>
              <a:buFont typeface="Arial" charset="0"/>
              <a:buNone/>
              <a:defRPr kumimoji="0" lang="en-US" sz="6667" b="0" i="0" u="none" strike="noStrike" kern="0" cap="none" spc="0" normalizeH="0" baseline="0" noProof="0" dirty="0">
                <a:ln>
                  <a:noFill/>
                </a:ln>
                <a:solidFill>
                  <a:schemeClr val="accent3"/>
                </a:solidFill>
                <a:effectLst/>
                <a:uLnTx/>
                <a:uFillTx/>
                <a:latin typeface="Georgia" pitchFamily="-65" charset="0"/>
                <a:ea typeface="Arial Unicode MS" pitchFamily="-65" charset="0"/>
                <a:cs typeface="Arial Unicode MS" pitchFamily="-65" charset="0"/>
                <a:sym typeface="Arial" pitchFamily="-65" charset="0"/>
              </a:defRPr>
            </a:lvl1pPr>
            <a:lvl2pPr algn="l" rtl="0" eaLnBrk="1" fontAlgn="base" hangingPunct="1">
              <a:lnSpc>
                <a:spcPts val="4480"/>
              </a:lnSpc>
              <a:spcBef>
                <a:spcPct val="0"/>
              </a:spcBef>
              <a:spcAft>
                <a:spcPct val="0"/>
              </a:spcAft>
              <a:defRPr sz="4267">
                <a:solidFill>
                  <a:schemeClr val="tx2"/>
                </a:solidFill>
                <a:latin typeface="Georgia" pitchFamily="-111" charset="0"/>
                <a:ea typeface="Arial Unicode MS" pitchFamily="-65" charset="0"/>
                <a:cs typeface="Arial Unicode MS" pitchFamily="-65" charset="0"/>
                <a:sym typeface="Arial" pitchFamily="-65" charset="0"/>
              </a:defRPr>
            </a:lvl2pPr>
            <a:lvl3pPr algn="l" rtl="0" eaLnBrk="1" fontAlgn="base" hangingPunct="1">
              <a:lnSpc>
                <a:spcPts val="4480"/>
              </a:lnSpc>
              <a:spcBef>
                <a:spcPct val="0"/>
              </a:spcBef>
              <a:spcAft>
                <a:spcPct val="0"/>
              </a:spcAft>
              <a:defRPr sz="4267">
                <a:solidFill>
                  <a:schemeClr val="tx2"/>
                </a:solidFill>
                <a:latin typeface="Georgia" pitchFamily="-111" charset="0"/>
                <a:ea typeface="Arial Unicode MS" pitchFamily="-65" charset="0"/>
                <a:cs typeface="Arial Unicode MS" pitchFamily="-65" charset="0"/>
                <a:sym typeface="Arial" pitchFamily="-65" charset="0"/>
              </a:defRPr>
            </a:lvl3pPr>
            <a:lvl4pPr algn="l" rtl="0" eaLnBrk="1" fontAlgn="base" hangingPunct="1">
              <a:lnSpc>
                <a:spcPts val="4480"/>
              </a:lnSpc>
              <a:spcBef>
                <a:spcPct val="0"/>
              </a:spcBef>
              <a:spcAft>
                <a:spcPct val="0"/>
              </a:spcAft>
              <a:defRPr sz="4267">
                <a:solidFill>
                  <a:schemeClr val="tx2"/>
                </a:solidFill>
                <a:latin typeface="Georgia" pitchFamily="-111" charset="0"/>
                <a:ea typeface="Arial Unicode MS" pitchFamily="-65" charset="0"/>
                <a:cs typeface="Arial Unicode MS" pitchFamily="-65" charset="0"/>
                <a:sym typeface="Arial" pitchFamily="-65" charset="0"/>
              </a:defRPr>
            </a:lvl4pPr>
            <a:lvl5pPr algn="l" rtl="0" eaLnBrk="1" fontAlgn="base" hangingPunct="1">
              <a:lnSpc>
                <a:spcPts val="4480"/>
              </a:lnSpc>
              <a:spcBef>
                <a:spcPct val="0"/>
              </a:spcBef>
              <a:spcAft>
                <a:spcPct val="0"/>
              </a:spcAft>
              <a:defRPr sz="4267">
                <a:solidFill>
                  <a:schemeClr val="tx2"/>
                </a:solidFill>
                <a:latin typeface="Georgia" pitchFamily="-111" charset="0"/>
                <a:ea typeface="Arial Unicode MS" pitchFamily="-65" charset="0"/>
                <a:cs typeface="Arial Unicode MS" pitchFamily="-65" charset="0"/>
                <a:sym typeface="Arial" pitchFamily="-65" charset="0"/>
              </a:defRPr>
            </a:lvl5pPr>
            <a:lvl6pPr marL="384038" algn="l" rtl="0" eaLnBrk="1" fontAlgn="base" hangingPunct="1">
              <a:spcBef>
                <a:spcPct val="0"/>
              </a:spcBef>
              <a:spcAft>
                <a:spcPct val="0"/>
              </a:spcAft>
              <a:defRPr sz="3467" b="1">
                <a:solidFill>
                  <a:srgbClr val="F30617"/>
                </a:solidFill>
                <a:latin typeface="Arial" pitchFamily="-110" charset="0"/>
                <a:ea typeface="ヒラギノ角ゴ ProN W6" pitchFamily="-110" charset="-128"/>
                <a:cs typeface="ヒラギノ角ゴ ProN W6" pitchFamily="-110" charset="-128"/>
                <a:sym typeface="Arial" pitchFamily="-110" charset="0"/>
              </a:defRPr>
            </a:lvl6pPr>
            <a:lvl7pPr marL="768077" algn="l" rtl="0" eaLnBrk="1" fontAlgn="base" hangingPunct="1">
              <a:spcBef>
                <a:spcPct val="0"/>
              </a:spcBef>
              <a:spcAft>
                <a:spcPct val="0"/>
              </a:spcAft>
              <a:defRPr sz="3467" b="1">
                <a:solidFill>
                  <a:srgbClr val="F30617"/>
                </a:solidFill>
                <a:latin typeface="Arial" pitchFamily="-110" charset="0"/>
                <a:ea typeface="ヒラギノ角ゴ ProN W6" pitchFamily="-110" charset="-128"/>
                <a:cs typeface="ヒラギノ角ゴ ProN W6" pitchFamily="-110" charset="-128"/>
                <a:sym typeface="Arial" pitchFamily="-110" charset="0"/>
              </a:defRPr>
            </a:lvl7pPr>
            <a:lvl8pPr marL="1152115" algn="l" rtl="0" eaLnBrk="1" fontAlgn="base" hangingPunct="1">
              <a:spcBef>
                <a:spcPct val="0"/>
              </a:spcBef>
              <a:spcAft>
                <a:spcPct val="0"/>
              </a:spcAft>
              <a:defRPr sz="3467" b="1">
                <a:solidFill>
                  <a:srgbClr val="F30617"/>
                </a:solidFill>
                <a:latin typeface="Arial" pitchFamily="-110" charset="0"/>
                <a:ea typeface="ヒラギノ角ゴ ProN W6" pitchFamily="-110" charset="-128"/>
                <a:cs typeface="ヒラギノ角ゴ ProN W6" pitchFamily="-110" charset="-128"/>
                <a:sym typeface="Arial" pitchFamily="-110" charset="0"/>
              </a:defRPr>
            </a:lvl8pPr>
            <a:lvl9pPr marL="1536154" algn="l" rtl="0" eaLnBrk="1" fontAlgn="base" hangingPunct="1">
              <a:spcBef>
                <a:spcPct val="0"/>
              </a:spcBef>
              <a:spcAft>
                <a:spcPct val="0"/>
              </a:spcAft>
              <a:defRPr sz="3467" b="1">
                <a:solidFill>
                  <a:srgbClr val="F30617"/>
                </a:solidFill>
                <a:latin typeface="Arial" pitchFamily="-110" charset="0"/>
                <a:ea typeface="ヒラギノ角ゴ ProN W6" pitchFamily="-110" charset="-128"/>
                <a:cs typeface="ヒラギノ角ゴ ProN W6" pitchFamily="-110" charset="-128"/>
                <a:sym typeface="Arial" pitchFamily="-110" charset="0"/>
              </a:defRPr>
            </a:lvl9pPr>
          </a:lstStyle>
          <a:p>
            <a:pPr lvl="0" defTabSz="914377">
              <a:buClr>
                <a:srgbClr val="000000"/>
              </a:buClr>
              <a:defRPr/>
            </a:pPr>
            <a:r>
              <a:rPr kumimoji="0" lang="en-US" sz="2600" b="0" i="0" u="none" strike="noStrike" kern="0" cap="none" spc="0" normalizeH="0" baseline="0" noProof="0" dirty="0">
                <a:ln>
                  <a:noFill/>
                </a:ln>
                <a:solidFill>
                  <a:srgbClr val="F30617"/>
                </a:solidFill>
                <a:effectLst/>
                <a:uLnTx/>
                <a:uFillTx/>
                <a:latin typeface="Georgia" pitchFamily="-65" charset="0"/>
                <a:sym typeface="Arial" pitchFamily="-65" charset="0"/>
              </a:rPr>
              <a:t>INDICATIONS AND IMPORTANT SAFETY INFORMATION</a:t>
            </a:r>
            <a:br>
              <a:rPr kumimoji="0" lang="en-US" sz="2600" b="0" i="0" u="none" strike="noStrike" kern="0" cap="none" spc="0" normalizeH="0" baseline="0" noProof="0" dirty="0">
                <a:ln>
                  <a:noFill/>
                </a:ln>
                <a:solidFill>
                  <a:srgbClr val="F30617"/>
                </a:solidFill>
                <a:effectLst/>
                <a:uLnTx/>
                <a:uFillTx/>
                <a:latin typeface="Georgia" pitchFamily="-65" charset="0"/>
                <a:sym typeface="Arial" pitchFamily="-65" charset="0"/>
              </a:rPr>
            </a:br>
            <a:r>
              <a:rPr kumimoji="0" lang="en-US" sz="2600" b="0" i="0" u="none" strike="noStrike" kern="0" cap="none" spc="0" normalizeH="0" baseline="0" noProof="0" dirty="0">
                <a:ln>
                  <a:noFill/>
                </a:ln>
                <a:solidFill>
                  <a:srgbClr val="F30617"/>
                </a:solidFill>
                <a:effectLst/>
                <a:uLnTx/>
                <a:uFillTx/>
                <a:latin typeface="Georgia" pitchFamily="-65" charset="0"/>
                <a:sym typeface="Arial" pitchFamily="-65" charset="0"/>
              </a:rPr>
              <a:t>FOR THE TECNIS SYMFONY™ AND TECNIS </a:t>
            </a:r>
            <a:r>
              <a:rPr lang="en-US" sz="2600" dirty="0">
                <a:solidFill>
                  <a:srgbClr val="F30617"/>
                </a:solidFill>
              </a:rPr>
              <a:t>SYMFONY™ </a:t>
            </a:r>
            <a:r>
              <a:rPr kumimoji="0" lang="en-US" sz="2600" b="0" i="0" u="none" strike="noStrike" kern="0" cap="none" spc="0" normalizeH="0" baseline="0" noProof="0" dirty="0">
                <a:ln>
                  <a:noFill/>
                </a:ln>
                <a:solidFill>
                  <a:srgbClr val="F30617"/>
                </a:solidFill>
                <a:effectLst/>
                <a:uLnTx/>
                <a:uFillTx/>
                <a:latin typeface="Georgia" pitchFamily="-65" charset="0"/>
                <a:sym typeface="Arial" pitchFamily="-65" charset="0"/>
              </a:rPr>
              <a:t>TORIC EXTENDED RANGE OF VISION IOLs</a:t>
            </a:r>
          </a:p>
        </p:txBody>
      </p:sp>
    </p:spTree>
    <p:extLst>
      <p:ext uri="{BB962C8B-B14F-4D97-AF65-F5344CB8AC3E}">
        <p14:creationId xmlns:p14="http://schemas.microsoft.com/office/powerpoint/2010/main" val="167592779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C1D8163-8A12-43CF-9B99-37B7EAED4BF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54893" y="6239739"/>
            <a:ext cx="2644673" cy="628437"/>
          </a:xfrm>
          <a:prstGeom prst="rect">
            <a:avLst/>
          </a:prstGeom>
        </p:spPr>
      </p:pic>
      <p:sp>
        <p:nvSpPr>
          <p:cNvPr id="5" name="Content Placeholder 2">
            <a:extLst>
              <a:ext uri="{FF2B5EF4-FFF2-40B4-BE49-F238E27FC236}">
                <a16:creationId xmlns:a16="http://schemas.microsoft.com/office/drawing/2014/main" id="{975297F9-BB4A-4116-9BA4-39B8BD46D298}"/>
              </a:ext>
            </a:extLst>
          </p:cNvPr>
          <p:cNvSpPr txBox="1">
            <a:spLocks/>
          </p:cNvSpPr>
          <p:nvPr/>
        </p:nvSpPr>
        <p:spPr>
          <a:xfrm>
            <a:off x="816132" y="1625785"/>
            <a:ext cx="13166725" cy="4760915"/>
          </a:xfrm>
          <a:prstGeom prst="rect">
            <a:avLst/>
          </a:prstGeom>
        </p:spPr>
        <p:txBody>
          <a:bodyPr/>
          <a:lstStyle>
            <a:lvl1pPr marL="268217" indent="-268217" algn="l" rtl="0" eaLnBrk="1" fontAlgn="base" hangingPunct="1">
              <a:lnSpc>
                <a:spcPct val="100000"/>
              </a:lnSpc>
              <a:spcBef>
                <a:spcPts val="2400"/>
              </a:spcBef>
              <a:spcAft>
                <a:spcPct val="0"/>
              </a:spcAft>
              <a:buClr>
                <a:schemeClr val="tx1"/>
              </a:buClr>
              <a:buSzPct val="100000"/>
              <a:buFont typeface="Arial" pitchFamily="-65" charset="0"/>
              <a:buChar char="•"/>
              <a:defRPr sz="2667">
                <a:solidFill>
                  <a:schemeClr val="tx1"/>
                </a:solidFill>
                <a:latin typeface="+mn-lt"/>
                <a:ea typeface="Arial Unicode MS" pitchFamily="-65" charset="0"/>
                <a:cs typeface="Arial Unicode MS" pitchFamily="-65" charset="0"/>
                <a:sym typeface="Arial" pitchFamily="-65" charset="0"/>
              </a:defRPr>
            </a:lvl1pPr>
            <a:lvl2pPr marL="609585" indent="-268217" algn="l" rtl="0" eaLnBrk="1" fontAlgn="base" hangingPunct="1">
              <a:lnSpc>
                <a:spcPct val="100000"/>
              </a:lnSpc>
              <a:spcBef>
                <a:spcPts val="0"/>
              </a:spcBef>
              <a:spcAft>
                <a:spcPct val="0"/>
              </a:spcAft>
              <a:buClr>
                <a:schemeClr val="tx1"/>
              </a:buClr>
              <a:buSzPct val="100000"/>
              <a:buFont typeface="Arial" pitchFamily="-65" charset="0"/>
              <a:buChar char="–"/>
              <a:defRPr sz="2133">
                <a:solidFill>
                  <a:schemeClr val="tx1"/>
                </a:solidFill>
                <a:latin typeface="+mn-lt"/>
                <a:ea typeface="Arial Unicode MS" pitchFamily="-65" charset="0"/>
                <a:cs typeface="Arial Unicode MS" pitchFamily="-65" charset="0"/>
                <a:sym typeface="Arial" pitchFamily="-65" charset="0"/>
              </a:defRPr>
            </a:lvl2pPr>
            <a:lvl3pPr marL="877802" indent="-243834" algn="l" rtl="0" eaLnBrk="1" fontAlgn="base" hangingPunct="1">
              <a:lnSpc>
                <a:spcPct val="100000"/>
              </a:lnSpc>
              <a:spcBef>
                <a:spcPts val="0"/>
              </a:spcBef>
              <a:spcAft>
                <a:spcPct val="0"/>
              </a:spcAft>
              <a:buClr>
                <a:schemeClr val="tx1"/>
              </a:buClr>
              <a:buSzPct val="100000"/>
              <a:buFont typeface="Arial" pitchFamily="-65" charset="0"/>
              <a:buChar char="•"/>
              <a:defRPr sz="1867">
                <a:solidFill>
                  <a:schemeClr val="tx1"/>
                </a:solidFill>
                <a:latin typeface="+mn-lt"/>
                <a:ea typeface="Arial Unicode MS" pitchFamily="-65" charset="0"/>
                <a:cs typeface="Arial Unicode MS" pitchFamily="-65" charset="0"/>
                <a:sym typeface="Arial" pitchFamily="-65" charset="0"/>
              </a:defRPr>
            </a:lvl3pPr>
            <a:lvl4pPr marL="1158211" indent="-243834" algn="l" rtl="0" eaLnBrk="1" fontAlgn="base" hangingPunct="1">
              <a:lnSpc>
                <a:spcPct val="100000"/>
              </a:lnSpc>
              <a:spcBef>
                <a:spcPts val="0"/>
              </a:spcBef>
              <a:spcAft>
                <a:spcPct val="0"/>
              </a:spcAft>
              <a:buClr>
                <a:schemeClr val="tx1"/>
              </a:buClr>
              <a:buSzPct val="100000"/>
              <a:buFont typeface="Arial" pitchFamily="-65" charset="0"/>
              <a:buChar char="–"/>
              <a:defRPr sz="1600">
                <a:solidFill>
                  <a:schemeClr val="tx1"/>
                </a:solidFill>
                <a:latin typeface="+mn-lt"/>
                <a:ea typeface="Arial Unicode MS" pitchFamily="-65" charset="0"/>
                <a:cs typeface="Arial Unicode MS" pitchFamily="-65" charset="0"/>
                <a:sym typeface="Arial" pitchFamily="-65" charset="0"/>
              </a:defRPr>
            </a:lvl4pPr>
            <a:lvl5pPr marL="1389853" indent="-219451" algn="l" rtl="0" eaLnBrk="1" fontAlgn="base" hangingPunct="1">
              <a:lnSpc>
                <a:spcPct val="100000"/>
              </a:lnSpc>
              <a:spcBef>
                <a:spcPts val="0"/>
              </a:spcBef>
              <a:spcAft>
                <a:spcPct val="0"/>
              </a:spcAft>
              <a:buClr>
                <a:schemeClr val="tx1"/>
              </a:buClr>
              <a:buSzPct val="100000"/>
              <a:buFont typeface="Arial" pitchFamily="-65" charset="0"/>
              <a:buChar char="»"/>
              <a:defRPr sz="1333">
                <a:solidFill>
                  <a:schemeClr val="tx1"/>
                </a:solidFill>
                <a:latin typeface="+mn-lt"/>
                <a:ea typeface="Arial Unicode MS" pitchFamily="-65" charset="0"/>
                <a:cs typeface="Arial Unicode MS" pitchFamily="-65" charset="0"/>
                <a:sym typeface="Arial" pitchFamily="-65" charset="0"/>
              </a:defRPr>
            </a:lvl5pPr>
            <a:lvl6pPr marL="2368238" indent="-256026" algn="l" rtl="0" eaLnBrk="1" fontAlgn="base" hangingPunct="1">
              <a:spcBef>
                <a:spcPts val="505"/>
              </a:spcBef>
              <a:spcAft>
                <a:spcPct val="0"/>
              </a:spcAft>
              <a:buSzPct val="100000"/>
              <a:buFont typeface="Arial" pitchFamily="-110" charset="0"/>
              <a:buChar char="»"/>
              <a:defRPr sz="2267">
                <a:solidFill>
                  <a:schemeClr val="tx1"/>
                </a:solidFill>
                <a:latin typeface="+mn-lt"/>
                <a:ea typeface="+mn-ea"/>
                <a:cs typeface="+mn-cs"/>
                <a:sym typeface="Arial" pitchFamily="-110" charset="0"/>
              </a:defRPr>
            </a:lvl6pPr>
            <a:lvl7pPr marL="2752277" indent="-256026" algn="l" rtl="0" eaLnBrk="1" fontAlgn="base" hangingPunct="1">
              <a:spcBef>
                <a:spcPts val="505"/>
              </a:spcBef>
              <a:spcAft>
                <a:spcPct val="0"/>
              </a:spcAft>
              <a:buSzPct val="100000"/>
              <a:buFont typeface="Arial" pitchFamily="-110" charset="0"/>
              <a:buChar char="»"/>
              <a:defRPr sz="2267">
                <a:solidFill>
                  <a:schemeClr val="tx1"/>
                </a:solidFill>
                <a:latin typeface="+mn-lt"/>
                <a:ea typeface="+mn-ea"/>
                <a:cs typeface="+mn-cs"/>
                <a:sym typeface="Arial" pitchFamily="-110" charset="0"/>
              </a:defRPr>
            </a:lvl7pPr>
            <a:lvl8pPr marL="3136315" indent="-256026" algn="l" rtl="0" eaLnBrk="1" fontAlgn="base" hangingPunct="1">
              <a:spcBef>
                <a:spcPts val="505"/>
              </a:spcBef>
              <a:spcAft>
                <a:spcPct val="0"/>
              </a:spcAft>
              <a:buSzPct val="100000"/>
              <a:buFont typeface="Arial" pitchFamily="-110" charset="0"/>
              <a:buChar char="»"/>
              <a:defRPr sz="2267">
                <a:solidFill>
                  <a:schemeClr val="tx1"/>
                </a:solidFill>
                <a:latin typeface="+mn-lt"/>
                <a:ea typeface="+mn-ea"/>
                <a:cs typeface="+mn-cs"/>
                <a:sym typeface="Arial" pitchFamily="-110" charset="0"/>
              </a:defRPr>
            </a:lvl8pPr>
            <a:lvl9pPr marL="3520353" indent="-256026" algn="l" rtl="0" eaLnBrk="1" fontAlgn="base" hangingPunct="1">
              <a:spcBef>
                <a:spcPts val="505"/>
              </a:spcBef>
              <a:spcAft>
                <a:spcPct val="0"/>
              </a:spcAft>
              <a:buSzPct val="100000"/>
              <a:buFont typeface="Arial" pitchFamily="-110" charset="0"/>
              <a:buChar char="»"/>
              <a:defRPr sz="2267">
                <a:solidFill>
                  <a:schemeClr val="tx1"/>
                </a:solidFill>
                <a:latin typeface="+mn-lt"/>
                <a:ea typeface="+mn-ea"/>
                <a:cs typeface="+mn-cs"/>
                <a:sym typeface="Arial" pitchFamily="-110" charset="0"/>
              </a:defRPr>
            </a:lvl9pPr>
          </a:lstStyle>
          <a:p>
            <a:pPr marL="0" marR="0" lvl="0" indent="0" algn="l" defTabSz="914377" rtl="0" eaLnBrk="1" fontAlgn="base" latinLnBrk="0" hangingPunct="1">
              <a:lnSpc>
                <a:spcPct val="100000"/>
              </a:lnSpc>
              <a:spcBef>
                <a:spcPts val="800"/>
              </a:spcBef>
              <a:spcAft>
                <a:spcPct val="0"/>
              </a:spcAft>
              <a:buClr>
                <a:srgbClr val="000000"/>
              </a:buClr>
              <a:buSzPct val="100000"/>
              <a:buFont typeface="Arial" pitchFamily="-65" charset="0"/>
              <a:buNone/>
              <a:tabLst/>
              <a:defRPr/>
            </a:pPr>
            <a:endParaRPr kumimoji="0" lang="en-US" sz="2600" b="0" i="0" u="none" strike="noStrike" kern="0" cap="none" spc="0" normalizeH="0" baseline="0" noProof="0" dirty="0">
              <a:ln>
                <a:noFill/>
              </a:ln>
              <a:solidFill>
                <a:srgbClr val="E5E5E5">
                  <a:lumMod val="25000"/>
                </a:srgbClr>
              </a:solidFill>
              <a:effectLst/>
              <a:uLnTx/>
              <a:uFillTx/>
              <a:latin typeface="Arial"/>
              <a:sym typeface="Arial" pitchFamily="-65" charset="0"/>
            </a:endParaRPr>
          </a:p>
        </p:txBody>
      </p:sp>
      <p:sp>
        <p:nvSpPr>
          <p:cNvPr id="3" name="Rectangle 2">
            <a:extLst>
              <a:ext uri="{FF2B5EF4-FFF2-40B4-BE49-F238E27FC236}">
                <a16:creationId xmlns:a16="http://schemas.microsoft.com/office/drawing/2014/main" id="{E3BF5909-E212-40F8-8C89-39A4DE4E5EDD}"/>
              </a:ext>
            </a:extLst>
          </p:cNvPr>
          <p:cNvSpPr/>
          <p:nvPr/>
        </p:nvSpPr>
        <p:spPr>
          <a:xfrm>
            <a:off x="254891" y="1401597"/>
            <a:ext cx="10407667" cy="4401205"/>
          </a:xfrm>
          <a:prstGeom prst="rect">
            <a:avLst/>
          </a:prstGeom>
        </p:spPr>
        <p:txBody>
          <a:bodyPr wrap="square">
            <a:spAutoFit/>
          </a:bodyPr>
          <a:lstStyle/>
          <a:p>
            <a:pPr marL="0" marR="0" lvl="0" indent="0" algn="just" defTabSz="914377" rtl="0" eaLnBrk="1" fontAlgn="auto" latinLnBrk="0" hangingPunct="1">
              <a:lnSpc>
                <a:spcPct val="100000"/>
              </a:lnSpc>
              <a:spcBef>
                <a:spcPts val="0"/>
              </a:spcBef>
              <a:spcAft>
                <a:spcPts val="0"/>
              </a:spcAft>
              <a:buClr>
                <a:srgbClr val="EE2234"/>
              </a:buClr>
              <a:buSzTx/>
              <a:buFontTx/>
              <a:buNone/>
              <a:tabLst/>
              <a:defRPr/>
            </a:pPr>
            <a:r>
              <a:rPr kumimoji="0" lang="en-US" sz="1000" b="1" i="0" u="none" strike="noStrike" kern="1200" cap="none" spc="0" normalizeH="0" baseline="0" noProof="0" dirty="0">
                <a:ln>
                  <a:noFill/>
                </a:ln>
                <a:solidFill>
                  <a:srgbClr val="E5E5E5">
                    <a:lumMod val="25000"/>
                  </a:srgbClr>
                </a:solidFill>
                <a:effectLst/>
                <a:uLnTx/>
                <a:uFillTx/>
                <a:latin typeface="Arial"/>
                <a:ea typeface="ヒラギノ角ゴ ProN W3"/>
                <a:cs typeface="Calibri"/>
              </a:rPr>
              <a:t>Precautions (cont.):</a:t>
            </a:r>
          </a:p>
          <a:p>
            <a:pPr marL="365751" marR="0" lvl="0" indent="-365751" algn="just" defTabSz="914377" rtl="0" eaLnBrk="1" fontAlgn="auto" latinLnBrk="0" hangingPunct="1">
              <a:lnSpc>
                <a:spcPct val="100000"/>
              </a:lnSpc>
              <a:spcBef>
                <a:spcPts val="0"/>
              </a:spcBef>
              <a:spcAft>
                <a:spcPts val="0"/>
              </a:spcAft>
              <a:buClrTx/>
              <a:buSzTx/>
              <a:buFont typeface="+mj-lt"/>
              <a:buAutoNum type="arabicPeriod" startAt="7"/>
              <a:tabLst/>
              <a:defRPr/>
            </a:pPr>
            <a:r>
              <a:rPr kumimoji="0" lang="en-US" sz="1000" b="0" i="0" u="none" strike="noStrike" kern="1200" cap="none" spc="0" normalizeH="0" baseline="0" noProof="0" dirty="0">
                <a:ln>
                  <a:noFill/>
                </a:ln>
                <a:solidFill>
                  <a:srgbClr val="E5E5E5">
                    <a:lumMod val="25000"/>
                  </a:srgbClr>
                </a:solidFill>
                <a:effectLst/>
                <a:uLnTx/>
                <a:uFillTx/>
                <a:latin typeface="Arial"/>
                <a:ea typeface="ヒラギノ角ゴ ProN W3"/>
                <a:cs typeface="Calibri"/>
              </a:rPr>
              <a:t>Do not store the lens in direct sunlight or at a temperature greater than 113º F (45º C). Do not autoclave the intraocular lens.</a:t>
            </a:r>
          </a:p>
          <a:p>
            <a:pPr marL="365751" marR="0" lvl="0" indent="-365751" algn="just" defTabSz="914377" rtl="0" eaLnBrk="1" fontAlgn="auto" latinLnBrk="0" hangingPunct="1">
              <a:lnSpc>
                <a:spcPct val="100000"/>
              </a:lnSpc>
              <a:spcBef>
                <a:spcPts val="0"/>
              </a:spcBef>
              <a:spcAft>
                <a:spcPts val="0"/>
              </a:spcAft>
              <a:buClrTx/>
              <a:buSzTx/>
              <a:buFont typeface="+mj-lt"/>
              <a:buAutoNum type="arabicPeriod" startAt="8"/>
              <a:tabLst/>
              <a:defRPr/>
            </a:pPr>
            <a:r>
              <a:rPr kumimoji="0" lang="en-US" sz="1000" b="0" i="0" u="none" strike="noStrike" kern="1200" cap="none" spc="0" normalizeH="0" baseline="0" noProof="0" dirty="0">
                <a:ln>
                  <a:noFill/>
                </a:ln>
                <a:solidFill>
                  <a:srgbClr val="E5E5E5">
                    <a:lumMod val="25000"/>
                  </a:srgbClr>
                </a:solidFill>
                <a:effectLst/>
                <a:uLnTx/>
                <a:uFillTx/>
                <a:latin typeface="Arial"/>
                <a:ea typeface="ヒラギノ角ゴ ProN W3"/>
                <a:cs typeface="Calibri"/>
              </a:rPr>
              <a:t>The surgeon should target emmetropia as this lens is designed for optimum visual performance when emmetropia is achieved.</a:t>
            </a:r>
          </a:p>
          <a:p>
            <a:pPr marL="365751" marR="0" lvl="0" indent="-365751" algn="just" defTabSz="914377" rtl="0" eaLnBrk="1" fontAlgn="auto" latinLnBrk="0" hangingPunct="1">
              <a:lnSpc>
                <a:spcPct val="100000"/>
              </a:lnSpc>
              <a:spcBef>
                <a:spcPts val="0"/>
              </a:spcBef>
              <a:spcAft>
                <a:spcPts val="0"/>
              </a:spcAft>
              <a:buClrTx/>
              <a:buSzTx/>
              <a:buFont typeface="Wingdings" charset="2"/>
              <a:buAutoNum type="arabicPeriod" startAt="8"/>
              <a:tabLst/>
              <a:defRPr/>
            </a:pPr>
            <a:r>
              <a:rPr kumimoji="0" lang="en-US" sz="1000" b="0" i="0" u="none" strike="noStrike" kern="1200" cap="none" spc="0" normalizeH="0" baseline="0" noProof="0" dirty="0">
                <a:ln>
                  <a:noFill/>
                </a:ln>
                <a:solidFill>
                  <a:srgbClr val="E5E5E5">
                    <a:lumMod val="25000"/>
                  </a:srgbClr>
                </a:solidFill>
                <a:effectLst/>
                <a:uLnTx/>
                <a:uFillTx/>
                <a:latin typeface="Arial"/>
                <a:ea typeface="ヒラギノ角ゴ ProN W3"/>
                <a:cs typeface="Calibri"/>
              </a:rPr>
              <a:t>Care should be taken to achieve IOL centration, as lens decentration may result in a patient experiencing visual disturbances under certain lighting conditions.</a:t>
            </a:r>
          </a:p>
          <a:p>
            <a:pPr marL="365751" marR="0" lvl="0" indent="-365751" algn="just" defTabSz="914377" rtl="0" eaLnBrk="1" fontAlgn="auto" latinLnBrk="0" hangingPunct="1">
              <a:lnSpc>
                <a:spcPct val="100000"/>
              </a:lnSpc>
              <a:spcBef>
                <a:spcPts val="0"/>
              </a:spcBef>
              <a:spcAft>
                <a:spcPts val="0"/>
              </a:spcAft>
              <a:buClrTx/>
              <a:buSzTx/>
              <a:buFont typeface="Wingdings" charset="2"/>
              <a:buAutoNum type="arabicPeriod" startAt="8"/>
              <a:tabLst/>
              <a:defRPr/>
            </a:pPr>
            <a:r>
              <a:rPr kumimoji="0" lang="en-US" sz="1000" b="0" i="0" u="none" strike="noStrike" kern="1200" cap="none" spc="0" normalizeH="0" baseline="0" noProof="0" dirty="0">
                <a:ln>
                  <a:noFill/>
                </a:ln>
                <a:solidFill>
                  <a:srgbClr val="E5E5E5">
                    <a:lumMod val="25000"/>
                  </a:srgbClr>
                </a:solidFill>
                <a:effectLst/>
                <a:uLnTx/>
                <a:uFillTx/>
                <a:latin typeface="Arial"/>
                <a:ea typeface="ヒラギノ角ゴ ProN W3"/>
                <a:cs typeface="Calibri"/>
              </a:rPr>
              <a:t>When the insertion system is used improperly, TECNIS Symfony™ IOLs may not be delivered properly (i.e., haptics may be broken). Please refer to the specific instructions for use provided with the insertion instrument or system.</a:t>
            </a:r>
          </a:p>
          <a:p>
            <a:pPr marL="365751" marR="0" lvl="0" indent="-365751" algn="just" defTabSz="914377" rtl="0" eaLnBrk="1" fontAlgn="auto" latinLnBrk="0" hangingPunct="1">
              <a:lnSpc>
                <a:spcPct val="100000"/>
              </a:lnSpc>
              <a:spcBef>
                <a:spcPts val="0"/>
              </a:spcBef>
              <a:spcAft>
                <a:spcPts val="0"/>
              </a:spcAft>
              <a:buClrTx/>
              <a:buSzTx/>
              <a:buFont typeface="Wingdings" charset="2"/>
              <a:buAutoNum type="arabicPeriod" startAt="8"/>
              <a:tabLst/>
              <a:defRPr/>
            </a:pPr>
            <a:r>
              <a:rPr kumimoji="0" lang="en-US" sz="1000" b="0" i="0" u="none" strike="noStrike" kern="1200" cap="none" spc="0" normalizeH="0" baseline="0" noProof="0" dirty="0">
                <a:ln>
                  <a:noFill/>
                </a:ln>
                <a:solidFill>
                  <a:srgbClr val="E5E5E5">
                    <a:lumMod val="25000"/>
                  </a:srgbClr>
                </a:solidFill>
                <a:effectLst/>
                <a:uLnTx/>
                <a:uFillTx/>
                <a:latin typeface="Arial"/>
                <a:ea typeface="ヒラギノ角ゴ ProN W3"/>
                <a:cs typeface="Calibri"/>
              </a:rPr>
              <a:t>The safety and effectiveness of TECNIS Symfony™ IOLs have not been substantiated in patients with preexisting ocular conditions and intraoperative complications (see below for examples). Careful preoperative evaluation and sound clinical judgment should be used by the surgeon to decide the benefit/risk ratio before implanting a lens in a patient with one or more of these conditions:</a:t>
            </a:r>
            <a:endParaRPr kumimoji="0" lang="en-US" sz="1000" b="1" i="1" u="sng" strike="noStrike" kern="1200" cap="none" spc="0" normalizeH="0" baseline="0" noProof="0" dirty="0">
              <a:ln>
                <a:noFill/>
              </a:ln>
              <a:solidFill>
                <a:srgbClr val="E5E5E5">
                  <a:lumMod val="25000"/>
                </a:srgbClr>
              </a:solidFill>
              <a:effectLst/>
              <a:uLnTx/>
              <a:uFillTx/>
              <a:latin typeface="Arial"/>
              <a:ea typeface="ヒラギノ角ゴ ProN W3"/>
              <a:cs typeface="Calibri"/>
            </a:endParaRPr>
          </a:p>
          <a:p>
            <a:pPr marL="640064" marR="0" lvl="1" indent="0" algn="just" defTabSz="914377" rtl="0" eaLnBrk="1" fontAlgn="auto" latinLnBrk="0" hangingPunct="1">
              <a:lnSpc>
                <a:spcPct val="100000"/>
              </a:lnSpc>
              <a:spcBef>
                <a:spcPts val="0"/>
              </a:spcBef>
              <a:spcAft>
                <a:spcPts val="0"/>
              </a:spcAft>
              <a:buClr>
                <a:srgbClr val="EE2234"/>
              </a:buClr>
              <a:buSzTx/>
              <a:buFontTx/>
              <a:buNone/>
              <a:tabLst/>
              <a:defRPr/>
            </a:pPr>
            <a:r>
              <a:rPr kumimoji="0" lang="en-US" sz="1000" b="1" i="0" u="none" strike="noStrike" kern="1200" cap="none" spc="0" normalizeH="0" baseline="0" noProof="0" dirty="0">
                <a:ln>
                  <a:noFill/>
                </a:ln>
                <a:solidFill>
                  <a:srgbClr val="E5E5E5">
                    <a:lumMod val="25000"/>
                  </a:srgbClr>
                </a:solidFill>
                <a:effectLst/>
                <a:uLnTx/>
                <a:uFillTx/>
                <a:latin typeface="Arial"/>
                <a:ea typeface="ヒラギノ角ゴ ProN W3"/>
                <a:cs typeface="Calibri"/>
              </a:rPr>
              <a:t>Before Surgery</a:t>
            </a:r>
          </a:p>
          <a:p>
            <a:pPr marL="457189" marR="0" lvl="1" indent="0" algn="just" defTabSz="914377" rtl="0" eaLnBrk="1" fontAlgn="auto" latinLnBrk="0" hangingPunct="1">
              <a:lnSpc>
                <a:spcPct val="100000"/>
              </a:lnSpc>
              <a:spcBef>
                <a:spcPts val="0"/>
              </a:spcBef>
              <a:spcAft>
                <a:spcPts val="0"/>
              </a:spcAft>
              <a:buClr>
                <a:srgbClr val="EE2234"/>
              </a:buClr>
              <a:buSzPct val="98000"/>
              <a:buFont typeface="Arial"/>
              <a:buChar char="•"/>
              <a:tabLst/>
              <a:defRPr/>
            </a:pPr>
            <a:r>
              <a:rPr kumimoji="0" lang="en-US" sz="1000" b="0" i="0" u="none" strike="noStrike" kern="1200" cap="none" spc="0" normalizeH="0" baseline="0" noProof="0" dirty="0">
                <a:ln>
                  <a:noFill/>
                </a:ln>
                <a:solidFill>
                  <a:srgbClr val="E5E5E5">
                    <a:lumMod val="25000"/>
                  </a:srgbClr>
                </a:solidFill>
                <a:effectLst/>
                <a:uLnTx/>
                <a:uFillTx/>
                <a:latin typeface="Arial"/>
                <a:ea typeface="ヒラギノ角ゴ ProN W3"/>
                <a:cs typeface="Calibri"/>
              </a:rPr>
              <a:t>Pupil abnormalities</a:t>
            </a:r>
          </a:p>
          <a:p>
            <a:pPr marL="457189" marR="0" lvl="1" indent="0" algn="just" defTabSz="914377" rtl="0" eaLnBrk="1" fontAlgn="auto" latinLnBrk="0" hangingPunct="1">
              <a:lnSpc>
                <a:spcPct val="100000"/>
              </a:lnSpc>
              <a:spcBef>
                <a:spcPts val="0"/>
              </a:spcBef>
              <a:spcAft>
                <a:spcPts val="0"/>
              </a:spcAft>
              <a:buClr>
                <a:srgbClr val="EE2234"/>
              </a:buClr>
              <a:buSzPct val="98000"/>
              <a:buFont typeface="Arial"/>
              <a:buChar char="•"/>
              <a:tabLst/>
              <a:defRPr/>
            </a:pPr>
            <a:r>
              <a:rPr kumimoji="0" lang="en-US" sz="1000" b="0" i="0" u="none" strike="noStrike" kern="1200" cap="none" spc="0" normalizeH="0" baseline="0" noProof="0" dirty="0">
                <a:ln>
                  <a:noFill/>
                </a:ln>
                <a:solidFill>
                  <a:srgbClr val="E5E5E5">
                    <a:lumMod val="25000"/>
                  </a:srgbClr>
                </a:solidFill>
                <a:effectLst/>
                <a:uLnTx/>
                <a:uFillTx/>
                <a:latin typeface="Arial"/>
                <a:ea typeface="ヒラギノ角ゴ ProN W3"/>
                <a:cs typeface="Calibri"/>
              </a:rPr>
              <a:t>Prior corneal refractive or intraocular surgery</a:t>
            </a:r>
          </a:p>
          <a:p>
            <a:pPr marL="457189" marR="0" lvl="1" indent="0" algn="just" defTabSz="914377" rtl="0" eaLnBrk="1" fontAlgn="auto" latinLnBrk="0" hangingPunct="1">
              <a:lnSpc>
                <a:spcPct val="100000"/>
              </a:lnSpc>
              <a:spcBef>
                <a:spcPts val="0"/>
              </a:spcBef>
              <a:spcAft>
                <a:spcPts val="0"/>
              </a:spcAft>
              <a:buClr>
                <a:srgbClr val="EE2234"/>
              </a:buClr>
              <a:buSzPct val="98000"/>
              <a:buFont typeface="Arial"/>
              <a:buChar char="•"/>
              <a:tabLst/>
              <a:defRPr/>
            </a:pPr>
            <a:r>
              <a:rPr kumimoji="0" lang="en-US" sz="1000" b="0" i="0" u="none" strike="noStrike" kern="1200" cap="none" spc="0" normalizeH="0" baseline="0" noProof="0" dirty="0">
                <a:ln>
                  <a:noFill/>
                </a:ln>
                <a:solidFill>
                  <a:srgbClr val="E5E5E5">
                    <a:lumMod val="25000"/>
                  </a:srgbClr>
                </a:solidFill>
                <a:effectLst/>
                <a:uLnTx/>
                <a:uFillTx/>
                <a:latin typeface="Arial"/>
                <a:ea typeface="ヒラギノ角ゴ ProN W3"/>
                <a:cs typeface="Calibri"/>
              </a:rPr>
              <a:t>Choroidal hemorrhage</a:t>
            </a:r>
          </a:p>
          <a:p>
            <a:pPr marL="457189" marR="0" lvl="1" indent="0" algn="just" defTabSz="914377" rtl="0" eaLnBrk="1" fontAlgn="auto" latinLnBrk="0" hangingPunct="1">
              <a:lnSpc>
                <a:spcPct val="100000"/>
              </a:lnSpc>
              <a:spcBef>
                <a:spcPts val="0"/>
              </a:spcBef>
              <a:spcAft>
                <a:spcPts val="0"/>
              </a:spcAft>
              <a:buClr>
                <a:srgbClr val="EE2234"/>
              </a:buClr>
              <a:buSzPct val="98000"/>
              <a:buFont typeface="Arial"/>
              <a:buChar char="•"/>
              <a:tabLst/>
              <a:defRPr/>
            </a:pPr>
            <a:r>
              <a:rPr kumimoji="0" lang="en-US" sz="1000" b="0" i="0" u="none" strike="noStrike" kern="1200" cap="none" spc="0" normalizeH="0" baseline="0" noProof="0" dirty="0">
                <a:ln>
                  <a:noFill/>
                </a:ln>
                <a:solidFill>
                  <a:srgbClr val="E5E5E5">
                    <a:lumMod val="25000"/>
                  </a:srgbClr>
                </a:solidFill>
                <a:effectLst/>
                <a:uLnTx/>
                <a:uFillTx/>
                <a:latin typeface="Arial"/>
                <a:ea typeface="ヒラギノ角ゴ ProN W3"/>
                <a:cs typeface="Calibri"/>
              </a:rPr>
              <a:t>Chronic severe uveitis</a:t>
            </a:r>
          </a:p>
          <a:p>
            <a:pPr marL="457189" marR="0" lvl="1" indent="0" algn="just" defTabSz="914377" rtl="0" eaLnBrk="1" fontAlgn="auto" latinLnBrk="0" hangingPunct="1">
              <a:lnSpc>
                <a:spcPct val="100000"/>
              </a:lnSpc>
              <a:spcBef>
                <a:spcPts val="0"/>
              </a:spcBef>
              <a:spcAft>
                <a:spcPts val="0"/>
              </a:spcAft>
              <a:buClr>
                <a:srgbClr val="EE2234"/>
              </a:buClr>
              <a:buSzPct val="98000"/>
              <a:buFont typeface="Arial"/>
              <a:buChar char="•"/>
              <a:tabLst/>
              <a:defRPr/>
            </a:pPr>
            <a:r>
              <a:rPr kumimoji="0" lang="en-US" sz="1000" b="0" i="0" u="none" strike="noStrike" kern="1200" cap="none" spc="0" normalizeH="0" baseline="0" noProof="0" dirty="0">
                <a:ln>
                  <a:noFill/>
                </a:ln>
                <a:solidFill>
                  <a:srgbClr val="E5E5E5">
                    <a:lumMod val="25000"/>
                  </a:srgbClr>
                </a:solidFill>
                <a:effectLst/>
                <a:uLnTx/>
                <a:uFillTx/>
                <a:latin typeface="Arial"/>
                <a:ea typeface="ヒラギノ角ゴ ProN W3"/>
                <a:cs typeface="Calibri"/>
              </a:rPr>
              <a:t>Concomitant severe eye disease</a:t>
            </a:r>
          </a:p>
          <a:p>
            <a:pPr marL="457189" marR="0" lvl="1" indent="0" algn="just" defTabSz="914377" rtl="0" eaLnBrk="1" fontAlgn="auto" latinLnBrk="0" hangingPunct="1">
              <a:lnSpc>
                <a:spcPct val="100000"/>
              </a:lnSpc>
              <a:spcBef>
                <a:spcPts val="0"/>
              </a:spcBef>
              <a:spcAft>
                <a:spcPts val="0"/>
              </a:spcAft>
              <a:buClr>
                <a:srgbClr val="EE2234"/>
              </a:buClr>
              <a:buSzPct val="98000"/>
              <a:buFont typeface="Arial"/>
              <a:buChar char="•"/>
              <a:tabLst/>
              <a:defRPr/>
            </a:pPr>
            <a:r>
              <a:rPr kumimoji="0" lang="en-US" sz="1000" b="0" i="0" u="none" strike="noStrike" kern="1200" cap="none" spc="0" normalizeH="0" baseline="0" noProof="0" dirty="0">
                <a:ln>
                  <a:noFill/>
                </a:ln>
                <a:solidFill>
                  <a:srgbClr val="E5E5E5">
                    <a:lumMod val="25000"/>
                  </a:srgbClr>
                </a:solidFill>
                <a:effectLst/>
                <a:uLnTx/>
                <a:uFillTx/>
                <a:latin typeface="Arial"/>
                <a:ea typeface="ヒラギノ角ゴ ProN W3"/>
                <a:cs typeface="Calibri"/>
              </a:rPr>
              <a:t>Extremely shallow anterior chamber</a:t>
            </a:r>
          </a:p>
          <a:p>
            <a:pPr marL="457189" marR="0" lvl="1" indent="0" algn="just" defTabSz="914377" rtl="0" eaLnBrk="1" fontAlgn="auto" latinLnBrk="0" hangingPunct="1">
              <a:lnSpc>
                <a:spcPct val="100000"/>
              </a:lnSpc>
              <a:spcBef>
                <a:spcPts val="0"/>
              </a:spcBef>
              <a:spcAft>
                <a:spcPts val="0"/>
              </a:spcAft>
              <a:buClr>
                <a:srgbClr val="EE2234"/>
              </a:buClr>
              <a:buSzPct val="98000"/>
              <a:buFont typeface="Arial"/>
              <a:buChar char="•"/>
              <a:tabLst/>
              <a:defRPr/>
            </a:pPr>
            <a:r>
              <a:rPr kumimoji="0" lang="en-US" sz="1000" b="0" i="0" u="none" strike="noStrike" kern="1200" cap="none" spc="0" normalizeH="0" baseline="0" noProof="0" dirty="0">
                <a:ln>
                  <a:noFill/>
                </a:ln>
                <a:solidFill>
                  <a:srgbClr val="E5E5E5">
                    <a:lumMod val="25000"/>
                  </a:srgbClr>
                </a:solidFill>
                <a:effectLst/>
                <a:uLnTx/>
                <a:uFillTx/>
                <a:latin typeface="Arial"/>
                <a:ea typeface="ヒラギノ角ゴ ProN W3"/>
                <a:cs typeface="Calibri"/>
              </a:rPr>
              <a:t>Medically uncontrolled glaucoma</a:t>
            </a:r>
          </a:p>
          <a:p>
            <a:pPr marL="457189" marR="0" lvl="1" indent="0" algn="just" defTabSz="914377" rtl="0" eaLnBrk="1" fontAlgn="auto" latinLnBrk="0" hangingPunct="1">
              <a:lnSpc>
                <a:spcPct val="100000"/>
              </a:lnSpc>
              <a:spcBef>
                <a:spcPts val="0"/>
              </a:spcBef>
              <a:spcAft>
                <a:spcPts val="0"/>
              </a:spcAft>
              <a:buClr>
                <a:srgbClr val="EE2234"/>
              </a:buClr>
              <a:buSzPct val="98000"/>
              <a:buFont typeface="Arial"/>
              <a:buChar char="•"/>
              <a:tabLst/>
              <a:defRPr/>
            </a:pPr>
            <a:r>
              <a:rPr kumimoji="0" lang="en-US" sz="1000" b="0" i="0" u="none" strike="noStrike" kern="1200" cap="none" spc="0" normalizeH="0" baseline="0" noProof="0" dirty="0">
                <a:ln>
                  <a:noFill/>
                </a:ln>
                <a:solidFill>
                  <a:srgbClr val="E5E5E5">
                    <a:lumMod val="25000"/>
                  </a:srgbClr>
                </a:solidFill>
                <a:effectLst/>
                <a:uLnTx/>
                <a:uFillTx/>
                <a:latin typeface="Arial"/>
                <a:ea typeface="ヒラギノ角ゴ ProN W3"/>
                <a:cs typeface="Calibri"/>
              </a:rPr>
              <a:t>Microphthalmos</a:t>
            </a:r>
          </a:p>
          <a:p>
            <a:pPr marL="457189" marR="0" lvl="1" indent="0" algn="just" defTabSz="914377" rtl="0" eaLnBrk="1" fontAlgn="auto" latinLnBrk="0" hangingPunct="1">
              <a:lnSpc>
                <a:spcPct val="100000"/>
              </a:lnSpc>
              <a:spcBef>
                <a:spcPts val="0"/>
              </a:spcBef>
              <a:spcAft>
                <a:spcPts val="0"/>
              </a:spcAft>
              <a:buClr>
                <a:srgbClr val="EE2234"/>
              </a:buClr>
              <a:buSzPct val="98000"/>
              <a:buFont typeface="Arial"/>
              <a:buChar char="•"/>
              <a:tabLst/>
              <a:defRPr/>
            </a:pPr>
            <a:r>
              <a:rPr kumimoji="0" lang="en-US" sz="1000" b="0" i="0" u="none" strike="noStrike" kern="1200" cap="none" spc="0" normalizeH="0" baseline="0" noProof="0" dirty="0">
                <a:ln>
                  <a:noFill/>
                </a:ln>
                <a:solidFill>
                  <a:srgbClr val="E5E5E5">
                    <a:lumMod val="25000"/>
                  </a:srgbClr>
                </a:solidFill>
                <a:effectLst/>
                <a:uLnTx/>
                <a:uFillTx/>
                <a:latin typeface="Arial"/>
                <a:ea typeface="ヒラギノ角ゴ ProN W3"/>
                <a:cs typeface="Calibri"/>
              </a:rPr>
              <a:t>Non-age-related cataract</a:t>
            </a:r>
          </a:p>
          <a:p>
            <a:pPr marL="457189" marR="0" lvl="1" indent="0" algn="just" defTabSz="914377" rtl="0" eaLnBrk="1" fontAlgn="auto" latinLnBrk="0" hangingPunct="1">
              <a:lnSpc>
                <a:spcPct val="100000"/>
              </a:lnSpc>
              <a:spcBef>
                <a:spcPts val="0"/>
              </a:spcBef>
              <a:spcAft>
                <a:spcPts val="0"/>
              </a:spcAft>
              <a:buClr>
                <a:srgbClr val="EE2234"/>
              </a:buClr>
              <a:buSzPct val="98000"/>
              <a:buFont typeface="Arial"/>
              <a:buChar char="•"/>
              <a:tabLst/>
              <a:defRPr/>
            </a:pPr>
            <a:r>
              <a:rPr kumimoji="0" lang="en-US" sz="1000" b="0" i="0" u="none" strike="noStrike" kern="1200" cap="none" spc="0" normalizeH="0" baseline="0" noProof="0" dirty="0">
                <a:ln>
                  <a:noFill/>
                </a:ln>
                <a:solidFill>
                  <a:srgbClr val="E5E5E5">
                    <a:lumMod val="25000"/>
                  </a:srgbClr>
                </a:solidFill>
                <a:effectLst/>
                <a:uLnTx/>
                <a:uFillTx/>
                <a:latin typeface="Arial"/>
                <a:ea typeface="ヒラギノ角ゴ ProN W3"/>
                <a:cs typeface="Calibri"/>
              </a:rPr>
              <a:t>Proliferative diabetic retinopathy (severe)</a:t>
            </a:r>
          </a:p>
          <a:p>
            <a:pPr marL="457189" marR="0" lvl="1" indent="0" algn="just" defTabSz="914377" rtl="0" eaLnBrk="1" fontAlgn="auto" latinLnBrk="0" hangingPunct="1">
              <a:lnSpc>
                <a:spcPct val="100000"/>
              </a:lnSpc>
              <a:spcBef>
                <a:spcPts val="0"/>
              </a:spcBef>
              <a:spcAft>
                <a:spcPts val="0"/>
              </a:spcAft>
              <a:buClr>
                <a:srgbClr val="EE2234"/>
              </a:buClr>
              <a:buSzPct val="98000"/>
              <a:buFont typeface="Arial"/>
              <a:buChar char="•"/>
              <a:tabLst/>
              <a:defRPr/>
            </a:pPr>
            <a:r>
              <a:rPr kumimoji="0" lang="en-US" sz="1000" b="0" i="0" u="none" strike="noStrike" kern="1200" cap="none" spc="0" normalizeH="0" baseline="0" noProof="0" dirty="0">
                <a:ln>
                  <a:noFill/>
                </a:ln>
                <a:solidFill>
                  <a:srgbClr val="E5E5E5">
                    <a:lumMod val="25000"/>
                  </a:srgbClr>
                </a:solidFill>
                <a:effectLst/>
                <a:uLnTx/>
                <a:uFillTx/>
                <a:latin typeface="Arial"/>
                <a:ea typeface="ヒラギノ角ゴ ProN W3"/>
                <a:cs typeface="Calibri"/>
              </a:rPr>
              <a:t>Severe corneal dystrophy</a:t>
            </a:r>
          </a:p>
          <a:p>
            <a:pPr marL="457189" marR="0" lvl="1" indent="0" algn="just" defTabSz="914377" rtl="0" eaLnBrk="1" fontAlgn="auto" latinLnBrk="0" hangingPunct="1">
              <a:lnSpc>
                <a:spcPct val="100000"/>
              </a:lnSpc>
              <a:spcBef>
                <a:spcPts val="0"/>
              </a:spcBef>
              <a:spcAft>
                <a:spcPts val="0"/>
              </a:spcAft>
              <a:buClr>
                <a:srgbClr val="EE2234"/>
              </a:buClr>
              <a:buSzPct val="98000"/>
              <a:buFont typeface="Arial"/>
              <a:buChar char="•"/>
              <a:tabLst/>
              <a:defRPr/>
            </a:pPr>
            <a:r>
              <a:rPr kumimoji="0" lang="en-US" sz="1000" b="0" i="0" u="none" strike="noStrike" kern="1200" cap="none" spc="0" normalizeH="0" baseline="0" noProof="0" dirty="0">
                <a:ln>
                  <a:noFill/>
                </a:ln>
                <a:solidFill>
                  <a:srgbClr val="E5E5E5">
                    <a:lumMod val="25000"/>
                  </a:srgbClr>
                </a:solidFill>
                <a:effectLst/>
                <a:uLnTx/>
                <a:uFillTx/>
                <a:latin typeface="Arial"/>
                <a:ea typeface="ヒラギノ角ゴ ProN W3"/>
                <a:cs typeface="Calibri"/>
              </a:rPr>
              <a:t>Severe optic nerve atrophy</a:t>
            </a:r>
          </a:p>
          <a:p>
            <a:pPr marL="457189" marR="0" lvl="1" indent="0" algn="just" defTabSz="914377" rtl="0" eaLnBrk="1" fontAlgn="auto" latinLnBrk="0" hangingPunct="1">
              <a:lnSpc>
                <a:spcPct val="100000"/>
              </a:lnSpc>
              <a:spcBef>
                <a:spcPts val="0"/>
              </a:spcBef>
              <a:spcAft>
                <a:spcPts val="0"/>
              </a:spcAft>
              <a:buClr>
                <a:srgbClr val="EE2234"/>
              </a:buClr>
              <a:buSzPct val="98000"/>
              <a:buFont typeface="Arial"/>
              <a:buChar char="•"/>
              <a:tabLst/>
              <a:defRPr/>
            </a:pPr>
            <a:r>
              <a:rPr kumimoji="0" lang="en-US" sz="1000" b="0" i="0" u="none" strike="noStrike" kern="1200" cap="none" spc="0" normalizeH="0" baseline="0" noProof="0" dirty="0">
                <a:ln>
                  <a:noFill/>
                </a:ln>
                <a:solidFill>
                  <a:srgbClr val="E5E5E5">
                    <a:lumMod val="25000"/>
                  </a:srgbClr>
                </a:solidFill>
                <a:effectLst/>
                <a:uLnTx/>
                <a:uFillTx/>
                <a:latin typeface="Arial"/>
                <a:ea typeface="ヒラギノ角ゴ ProN W3"/>
                <a:cs typeface="Calibri"/>
              </a:rPr>
              <a:t>Irregular corneal astigmatism</a:t>
            </a:r>
          </a:p>
          <a:p>
            <a:pPr marL="457189" marR="0" lvl="1" indent="0" algn="just" defTabSz="914377" rtl="0" eaLnBrk="1" fontAlgn="auto" latinLnBrk="0" hangingPunct="1">
              <a:lnSpc>
                <a:spcPct val="100000"/>
              </a:lnSpc>
              <a:spcBef>
                <a:spcPts val="0"/>
              </a:spcBef>
              <a:spcAft>
                <a:spcPts val="0"/>
              </a:spcAft>
              <a:buClr>
                <a:srgbClr val="EE2234"/>
              </a:buClr>
              <a:buSzPct val="98000"/>
              <a:buFont typeface="Arial"/>
              <a:buChar char="•"/>
              <a:tabLst/>
              <a:defRPr/>
            </a:pPr>
            <a:r>
              <a:rPr kumimoji="0" lang="en-US" sz="1000" b="0" i="0" u="none" strike="noStrike" kern="1200" cap="none" spc="0" normalizeH="0" baseline="0" noProof="0" dirty="0">
                <a:ln>
                  <a:noFill/>
                </a:ln>
                <a:solidFill>
                  <a:srgbClr val="E5E5E5">
                    <a:lumMod val="25000"/>
                  </a:srgbClr>
                </a:solidFill>
                <a:effectLst/>
                <a:uLnTx/>
                <a:uFillTx/>
                <a:latin typeface="Arial"/>
                <a:ea typeface="ヒラギノ角ゴ ProN W3"/>
                <a:cs typeface="Calibri"/>
              </a:rPr>
              <a:t>Amblyopia</a:t>
            </a:r>
          </a:p>
          <a:p>
            <a:pPr marL="457189" marR="0" lvl="1" indent="0" algn="just" defTabSz="914377" rtl="0" eaLnBrk="1" fontAlgn="auto" latinLnBrk="0" hangingPunct="1">
              <a:lnSpc>
                <a:spcPct val="100000"/>
              </a:lnSpc>
              <a:spcBef>
                <a:spcPts val="0"/>
              </a:spcBef>
              <a:spcAft>
                <a:spcPts val="0"/>
              </a:spcAft>
              <a:buClr>
                <a:srgbClr val="EE2234"/>
              </a:buClr>
              <a:buSzPct val="98000"/>
              <a:buFont typeface="Arial"/>
              <a:buChar char="•"/>
              <a:tabLst/>
              <a:defRPr/>
            </a:pPr>
            <a:r>
              <a:rPr kumimoji="0" lang="en-US" sz="1000" b="0" i="0" u="none" strike="noStrike" kern="1200" cap="none" spc="0" normalizeH="0" baseline="0" noProof="0" dirty="0">
                <a:ln>
                  <a:noFill/>
                </a:ln>
                <a:solidFill>
                  <a:srgbClr val="E5E5E5">
                    <a:lumMod val="25000"/>
                  </a:srgbClr>
                </a:solidFill>
                <a:effectLst/>
                <a:uLnTx/>
                <a:uFillTx/>
                <a:latin typeface="Arial"/>
                <a:ea typeface="ヒラギノ角ゴ ProN W3"/>
                <a:cs typeface="Calibri"/>
              </a:rPr>
              <a:t>Macular disease</a:t>
            </a:r>
          </a:p>
          <a:p>
            <a:pPr marL="457189" marR="0" lvl="1" indent="0" algn="just" defTabSz="914377" rtl="0" eaLnBrk="1" fontAlgn="auto" latinLnBrk="0" hangingPunct="1">
              <a:lnSpc>
                <a:spcPct val="100000"/>
              </a:lnSpc>
              <a:spcBef>
                <a:spcPts val="0"/>
              </a:spcBef>
              <a:spcAft>
                <a:spcPts val="0"/>
              </a:spcAft>
              <a:buClr>
                <a:srgbClr val="EE2234"/>
              </a:buClr>
              <a:buSzPct val="98000"/>
              <a:buFont typeface="Arial"/>
              <a:buChar char="•"/>
              <a:tabLst/>
              <a:defRPr/>
            </a:pPr>
            <a:r>
              <a:rPr kumimoji="0" lang="en-US" sz="1000" b="0" i="0" u="none" strike="noStrike" kern="1200" cap="none" spc="0" normalizeH="0" baseline="0" noProof="0" dirty="0">
                <a:ln>
                  <a:noFill/>
                </a:ln>
                <a:solidFill>
                  <a:srgbClr val="E5E5E5">
                    <a:lumMod val="25000"/>
                  </a:srgbClr>
                </a:solidFill>
                <a:effectLst/>
                <a:uLnTx/>
                <a:uFillTx/>
                <a:latin typeface="Arial"/>
                <a:ea typeface="ヒラギノ角ゴ ProN W3"/>
                <a:cs typeface="Calibri"/>
              </a:rPr>
              <a:t>Pregnancy</a:t>
            </a:r>
          </a:p>
          <a:p>
            <a:pPr marL="640064" marR="0" lvl="1" indent="0" algn="just" defTabSz="914377" rtl="0" eaLnBrk="1" fontAlgn="auto" latinLnBrk="0" hangingPunct="1">
              <a:lnSpc>
                <a:spcPct val="100000"/>
              </a:lnSpc>
              <a:spcBef>
                <a:spcPts val="0"/>
              </a:spcBef>
              <a:spcAft>
                <a:spcPts val="0"/>
              </a:spcAft>
              <a:buClrTx/>
              <a:buSzTx/>
              <a:buFontTx/>
              <a:buNone/>
              <a:tabLst/>
              <a:defRPr/>
            </a:pPr>
            <a:r>
              <a:rPr kumimoji="0" lang="en-US" sz="1000" b="1" i="0" u="none" strike="noStrike" kern="1200" cap="none" spc="0" normalizeH="0" baseline="0" noProof="0" dirty="0">
                <a:ln>
                  <a:noFill/>
                </a:ln>
                <a:solidFill>
                  <a:srgbClr val="E5E5E5">
                    <a:lumMod val="25000"/>
                  </a:srgbClr>
                </a:solidFill>
                <a:effectLst/>
                <a:uLnTx/>
                <a:uFillTx/>
                <a:latin typeface="Arial"/>
                <a:ea typeface="ヒラギノ角ゴ ProN W3"/>
                <a:cs typeface="Calibri"/>
              </a:rPr>
              <a:t>During Surgery</a:t>
            </a:r>
          </a:p>
          <a:p>
            <a:pPr marL="457189" marR="0" lvl="1" indent="0" algn="just" defTabSz="914377" rtl="0" eaLnBrk="1" fontAlgn="auto" latinLnBrk="0" hangingPunct="1">
              <a:lnSpc>
                <a:spcPct val="100000"/>
              </a:lnSpc>
              <a:spcBef>
                <a:spcPts val="0"/>
              </a:spcBef>
              <a:spcAft>
                <a:spcPts val="0"/>
              </a:spcAft>
              <a:buClr>
                <a:srgbClr val="EE2234"/>
              </a:buClr>
              <a:buSzTx/>
              <a:buFont typeface="Arial" panose="020B0604020202020204" pitchFamily="34" charset="0"/>
              <a:buChar char="•"/>
              <a:tabLst/>
              <a:defRPr/>
            </a:pPr>
            <a:r>
              <a:rPr kumimoji="0" lang="en-US" sz="1000" b="0" i="0" u="none" strike="noStrike" kern="1200" cap="none" spc="0" normalizeH="0" baseline="0" noProof="0" dirty="0">
                <a:ln>
                  <a:noFill/>
                </a:ln>
                <a:solidFill>
                  <a:srgbClr val="E5E5E5">
                    <a:lumMod val="25000"/>
                  </a:srgbClr>
                </a:solidFill>
                <a:effectLst/>
                <a:uLnTx/>
                <a:uFillTx/>
                <a:latin typeface="Arial"/>
                <a:ea typeface="ヒラギノ角ゴ ProN W3"/>
                <a:cs typeface="Calibri"/>
              </a:rPr>
              <a:t>Excessive vitreous loss</a:t>
            </a:r>
          </a:p>
        </p:txBody>
      </p:sp>
      <p:pic>
        <p:nvPicPr>
          <p:cNvPr id="6" name="Picture 5" descr="jnj_Institute_logo_horizontal_RGB.jpg">
            <a:extLst>
              <a:ext uri="{FF2B5EF4-FFF2-40B4-BE49-F238E27FC236}">
                <a16:creationId xmlns:a16="http://schemas.microsoft.com/office/drawing/2014/main" id="{8BB5B80C-A21F-4034-97D1-B5A0D7A5711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66808" y="6273564"/>
            <a:ext cx="2622499" cy="568757"/>
          </a:xfrm>
          <a:prstGeom prst="rect">
            <a:avLst/>
          </a:prstGeom>
        </p:spPr>
      </p:pic>
      <p:sp>
        <p:nvSpPr>
          <p:cNvPr id="9" name="Title 1">
            <a:extLst>
              <a:ext uri="{FF2B5EF4-FFF2-40B4-BE49-F238E27FC236}">
                <a16:creationId xmlns:a16="http://schemas.microsoft.com/office/drawing/2014/main" id="{DAAB2420-6998-405F-A569-AE48D4834A52}"/>
              </a:ext>
            </a:extLst>
          </p:cNvPr>
          <p:cNvSpPr txBox="1">
            <a:spLocks/>
          </p:cNvSpPr>
          <p:nvPr/>
        </p:nvSpPr>
        <p:spPr>
          <a:xfrm>
            <a:off x="222233" y="292526"/>
            <a:ext cx="11240747" cy="1109071"/>
          </a:xfrm>
          <a:prstGeom prst="rect">
            <a:avLst/>
          </a:prstGeom>
          <a:noFill/>
          <a:ln w="12700">
            <a:noFill/>
            <a:miter lim="800000"/>
            <a:headEnd/>
            <a:tailEnd/>
          </a:ln>
        </p:spPr>
        <p:txBody>
          <a:bodyPr vert="horz" wrap="square" lIns="0" tIns="0" rIns="0" bIns="0" numCol="1" anchor="t" anchorCtr="0" compatLnSpc="1">
            <a:prstTxWarp prst="textNoShape">
              <a:avLst/>
            </a:prstTxWarp>
            <a:noAutofit/>
          </a:bodyPr>
          <a:lstStyle>
            <a:lvl1pPr marL="0" indent="0" algn="l" rtl="0" eaLnBrk="0" fontAlgn="base" hangingPunct="0">
              <a:lnSpc>
                <a:spcPct val="90000"/>
              </a:lnSpc>
              <a:spcBef>
                <a:spcPts val="0"/>
              </a:spcBef>
              <a:spcAft>
                <a:spcPct val="0"/>
              </a:spcAft>
              <a:buClr>
                <a:schemeClr val="tx1"/>
              </a:buClr>
              <a:buSzPct val="100000"/>
              <a:buFont typeface="Arial" charset="0"/>
              <a:buNone/>
              <a:defRPr kumimoji="0" lang="en-US" sz="6667" b="0" i="0" u="none" strike="noStrike" kern="0" cap="none" spc="0" normalizeH="0" baseline="0" noProof="0" dirty="0">
                <a:ln>
                  <a:noFill/>
                </a:ln>
                <a:solidFill>
                  <a:schemeClr val="accent3"/>
                </a:solidFill>
                <a:effectLst/>
                <a:uLnTx/>
                <a:uFillTx/>
                <a:latin typeface="Georgia" pitchFamily="-65" charset="0"/>
                <a:ea typeface="Arial Unicode MS" pitchFamily="-65" charset="0"/>
                <a:cs typeface="Arial Unicode MS" pitchFamily="-65" charset="0"/>
                <a:sym typeface="Arial" pitchFamily="-65" charset="0"/>
              </a:defRPr>
            </a:lvl1pPr>
            <a:lvl2pPr algn="l" rtl="0" eaLnBrk="1" fontAlgn="base" hangingPunct="1">
              <a:lnSpc>
                <a:spcPts val="4480"/>
              </a:lnSpc>
              <a:spcBef>
                <a:spcPct val="0"/>
              </a:spcBef>
              <a:spcAft>
                <a:spcPct val="0"/>
              </a:spcAft>
              <a:defRPr sz="4267">
                <a:solidFill>
                  <a:schemeClr val="tx2"/>
                </a:solidFill>
                <a:latin typeface="Georgia" pitchFamily="-111" charset="0"/>
                <a:ea typeface="Arial Unicode MS" pitchFamily="-65" charset="0"/>
                <a:cs typeface="Arial Unicode MS" pitchFamily="-65" charset="0"/>
                <a:sym typeface="Arial" pitchFamily="-65" charset="0"/>
              </a:defRPr>
            </a:lvl2pPr>
            <a:lvl3pPr algn="l" rtl="0" eaLnBrk="1" fontAlgn="base" hangingPunct="1">
              <a:lnSpc>
                <a:spcPts val="4480"/>
              </a:lnSpc>
              <a:spcBef>
                <a:spcPct val="0"/>
              </a:spcBef>
              <a:spcAft>
                <a:spcPct val="0"/>
              </a:spcAft>
              <a:defRPr sz="4267">
                <a:solidFill>
                  <a:schemeClr val="tx2"/>
                </a:solidFill>
                <a:latin typeface="Georgia" pitchFamily="-111" charset="0"/>
                <a:ea typeface="Arial Unicode MS" pitchFamily="-65" charset="0"/>
                <a:cs typeface="Arial Unicode MS" pitchFamily="-65" charset="0"/>
                <a:sym typeface="Arial" pitchFamily="-65" charset="0"/>
              </a:defRPr>
            </a:lvl3pPr>
            <a:lvl4pPr algn="l" rtl="0" eaLnBrk="1" fontAlgn="base" hangingPunct="1">
              <a:lnSpc>
                <a:spcPts val="4480"/>
              </a:lnSpc>
              <a:spcBef>
                <a:spcPct val="0"/>
              </a:spcBef>
              <a:spcAft>
                <a:spcPct val="0"/>
              </a:spcAft>
              <a:defRPr sz="4267">
                <a:solidFill>
                  <a:schemeClr val="tx2"/>
                </a:solidFill>
                <a:latin typeface="Georgia" pitchFamily="-111" charset="0"/>
                <a:ea typeface="Arial Unicode MS" pitchFamily="-65" charset="0"/>
                <a:cs typeface="Arial Unicode MS" pitchFamily="-65" charset="0"/>
                <a:sym typeface="Arial" pitchFamily="-65" charset="0"/>
              </a:defRPr>
            </a:lvl4pPr>
            <a:lvl5pPr algn="l" rtl="0" eaLnBrk="1" fontAlgn="base" hangingPunct="1">
              <a:lnSpc>
                <a:spcPts val="4480"/>
              </a:lnSpc>
              <a:spcBef>
                <a:spcPct val="0"/>
              </a:spcBef>
              <a:spcAft>
                <a:spcPct val="0"/>
              </a:spcAft>
              <a:defRPr sz="4267">
                <a:solidFill>
                  <a:schemeClr val="tx2"/>
                </a:solidFill>
                <a:latin typeface="Georgia" pitchFamily="-111" charset="0"/>
                <a:ea typeface="Arial Unicode MS" pitchFamily="-65" charset="0"/>
                <a:cs typeface="Arial Unicode MS" pitchFamily="-65" charset="0"/>
                <a:sym typeface="Arial" pitchFamily="-65" charset="0"/>
              </a:defRPr>
            </a:lvl5pPr>
            <a:lvl6pPr marL="384038" algn="l" rtl="0" eaLnBrk="1" fontAlgn="base" hangingPunct="1">
              <a:spcBef>
                <a:spcPct val="0"/>
              </a:spcBef>
              <a:spcAft>
                <a:spcPct val="0"/>
              </a:spcAft>
              <a:defRPr sz="3467" b="1">
                <a:solidFill>
                  <a:srgbClr val="F30617"/>
                </a:solidFill>
                <a:latin typeface="Arial" pitchFamily="-110" charset="0"/>
                <a:ea typeface="ヒラギノ角ゴ ProN W6" pitchFamily="-110" charset="-128"/>
                <a:cs typeface="ヒラギノ角ゴ ProN W6" pitchFamily="-110" charset="-128"/>
                <a:sym typeface="Arial" pitchFamily="-110" charset="0"/>
              </a:defRPr>
            </a:lvl6pPr>
            <a:lvl7pPr marL="768077" algn="l" rtl="0" eaLnBrk="1" fontAlgn="base" hangingPunct="1">
              <a:spcBef>
                <a:spcPct val="0"/>
              </a:spcBef>
              <a:spcAft>
                <a:spcPct val="0"/>
              </a:spcAft>
              <a:defRPr sz="3467" b="1">
                <a:solidFill>
                  <a:srgbClr val="F30617"/>
                </a:solidFill>
                <a:latin typeface="Arial" pitchFamily="-110" charset="0"/>
                <a:ea typeface="ヒラギノ角ゴ ProN W6" pitchFamily="-110" charset="-128"/>
                <a:cs typeface="ヒラギノ角ゴ ProN W6" pitchFamily="-110" charset="-128"/>
                <a:sym typeface="Arial" pitchFamily="-110" charset="0"/>
              </a:defRPr>
            </a:lvl7pPr>
            <a:lvl8pPr marL="1152115" algn="l" rtl="0" eaLnBrk="1" fontAlgn="base" hangingPunct="1">
              <a:spcBef>
                <a:spcPct val="0"/>
              </a:spcBef>
              <a:spcAft>
                <a:spcPct val="0"/>
              </a:spcAft>
              <a:defRPr sz="3467" b="1">
                <a:solidFill>
                  <a:srgbClr val="F30617"/>
                </a:solidFill>
                <a:latin typeface="Arial" pitchFamily="-110" charset="0"/>
                <a:ea typeface="ヒラギノ角ゴ ProN W6" pitchFamily="-110" charset="-128"/>
                <a:cs typeface="ヒラギノ角ゴ ProN W6" pitchFamily="-110" charset="-128"/>
                <a:sym typeface="Arial" pitchFamily="-110" charset="0"/>
              </a:defRPr>
            </a:lvl8pPr>
            <a:lvl9pPr marL="1536154" algn="l" rtl="0" eaLnBrk="1" fontAlgn="base" hangingPunct="1">
              <a:spcBef>
                <a:spcPct val="0"/>
              </a:spcBef>
              <a:spcAft>
                <a:spcPct val="0"/>
              </a:spcAft>
              <a:defRPr sz="3467" b="1">
                <a:solidFill>
                  <a:srgbClr val="F30617"/>
                </a:solidFill>
                <a:latin typeface="Arial" pitchFamily="-110" charset="0"/>
                <a:ea typeface="ヒラギノ角ゴ ProN W6" pitchFamily="-110" charset="-128"/>
                <a:cs typeface="ヒラギノ角ゴ ProN W6" pitchFamily="-110" charset="-128"/>
                <a:sym typeface="Arial" pitchFamily="-110" charset="0"/>
              </a:defRPr>
            </a:lvl9pPr>
          </a:lstStyle>
          <a:p>
            <a:pPr lvl="0" defTabSz="914377">
              <a:buClr>
                <a:srgbClr val="000000"/>
              </a:buClr>
              <a:defRPr/>
            </a:pPr>
            <a:r>
              <a:rPr kumimoji="0" lang="en-US" sz="2600" b="0" i="0" u="none" strike="noStrike" kern="0" cap="none" spc="0" normalizeH="0" baseline="0" noProof="0" dirty="0">
                <a:ln>
                  <a:noFill/>
                </a:ln>
                <a:solidFill>
                  <a:srgbClr val="F30617"/>
                </a:solidFill>
                <a:effectLst/>
                <a:uLnTx/>
                <a:uFillTx/>
                <a:latin typeface="Georgia" pitchFamily="-65" charset="0"/>
                <a:sym typeface="Arial" pitchFamily="-65" charset="0"/>
              </a:rPr>
              <a:t>INDICATIONS AND IMPORTANT SAFETY INFORMATION</a:t>
            </a:r>
            <a:br>
              <a:rPr kumimoji="0" lang="en-US" sz="2600" b="0" i="0" u="none" strike="noStrike" kern="0" cap="none" spc="0" normalizeH="0" baseline="0" noProof="0" dirty="0">
                <a:ln>
                  <a:noFill/>
                </a:ln>
                <a:solidFill>
                  <a:srgbClr val="F30617"/>
                </a:solidFill>
                <a:effectLst/>
                <a:uLnTx/>
                <a:uFillTx/>
                <a:latin typeface="Georgia" pitchFamily="-65" charset="0"/>
                <a:sym typeface="Arial" pitchFamily="-65" charset="0"/>
              </a:rPr>
            </a:br>
            <a:r>
              <a:rPr kumimoji="0" lang="en-US" sz="2600" b="0" i="0" u="none" strike="noStrike" kern="0" cap="none" spc="0" normalizeH="0" baseline="0" noProof="0" dirty="0">
                <a:ln>
                  <a:noFill/>
                </a:ln>
                <a:solidFill>
                  <a:srgbClr val="F30617"/>
                </a:solidFill>
                <a:effectLst/>
                <a:uLnTx/>
                <a:uFillTx/>
                <a:latin typeface="Georgia" pitchFamily="-65" charset="0"/>
                <a:sym typeface="Arial" pitchFamily="-65" charset="0"/>
              </a:rPr>
              <a:t>FOR THE TECNIS SYMFONY™ AND TECNIS </a:t>
            </a:r>
            <a:r>
              <a:rPr lang="en-US" sz="2600" dirty="0">
                <a:solidFill>
                  <a:srgbClr val="F30617"/>
                </a:solidFill>
              </a:rPr>
              <a:t>SYMFONY™ </a:t>
            </a:r>
            <a:r>
              <a:rPr kumimoji="0" lang="en-US" sz="2600" b="0" i="0" u="none" strike="noStrike" kern="0" cap="none" spc="0" normalizeH="0" baseline="0" noProof="0" dirty="0">
                <a:ln>
                  <a:noFill/>
                </a:ln>
                <a:solidFill>
                  <a:srgbClr val="F30617"/>
                </a:solidFill>
                <a:effectLst/>
                <a:uLnTx/>
                <a:uFillTx/>
                <a:latin typeface="Georgia" pitchFamily="-65" charset="0"/>
                <a:sym typeface="Arial" pitchFamily="-65" charset="0"/>
              </a:rPr>
              <a:t>TORIC EXTENDED RANGE OF VISION IOLs</a:t>
            </a:r>
          </a:p>
        </p:txBody>
      </p:sp>
    </p:spTree>
    <p:extLst>
      <p:ext uri="{BB962C8B-B14F-4D97-AF65-F5344CB8AC3E}">
        <p14:creationId xmlns:p14="http://schemas.microsoft.com/office/powerpoint/2010/main" val="337980697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C1D8163-8A12-43CF-9B99-37B7EAED4BF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54893" y="6239739"/>
            <a:ext cx="2644673" cy="628437"/>
          </a:xfrm>
          <a:prstGeom prst="rect">
            <a:avLst/>
          </a:prstGeom>
        </p:spPr>
      </p:pic>
      <p:sp>
        <p:nvSpPr>
          <p:cNvPr id="5" name="Content Placeholder 2">
            <a:extLst>
              <a:ext uri="{FF2B5EF4-FFF2-40B4-BE49-F238E27FC236}">
                <a16:creationId xmlns:a16="http://schemas.microsoft.com/office/drawing/2014/main" id="{975297F9-BB4A-4116-9BA4-39B8BD46D298}"/>
              </a:ext>
            </a:extLst>
          </p:cNvPr>
          <p:cNvSpPr txBox="1">
            <a:spLocks/>
          </p:cNvSpPr>
          <p:nvPr/>
        </p:nvSpPr>
        <p:spPr>
          <a:xfrm>
            <a:off x="729020" y="1693348"/>
            <a:ext cx="13166725" cy="4760915"/>
          </a:xfrm>
          <a:prstGeom prst="rect">
            <a:avLst/>
          </a:prstGeom>
        </p:spPr>
        <p:txBody>
          <a:bodyPr/>
          <a:lstStyle>
            <a:lvl1pPr marL="268217" indent="-268217" algn="l" rtl="0" eaLnBrk="1" fontAlgn="base" hangingPunct="1">
              <a:lnSpc>
                <a:spcPct val="100000"/>
              </a:lnSpc>
              <a:spcBef>
                <a:spcPts val="2400"/>
              </a:spcBef>
              <a:spcAft>
                <a:spcPct val="0"/>
              </a:spcAft>
              <a:buClr>
                <a:schemeClr val="tx1"/>
              </a:buClr>
              <a:buSzPct val="100000"/>
              <a:buFont typeface="Arial" pitchFamily="-65" charset="0"/>
              <a:buChar char="•"/>
              <a:defRPr sz="2667">
                <a:solidFill>
                  <a:schemeClr val="tx1"/>
                </a:solidFill>
                <a:latin typeface="+mn-lt"/>
                <a:ea typeface="Arial Unicode MS" pitchFamily="-65" charset="0"/>
                <a:cs typeface="Arial Unicode MS" pitchFamily="-65" charset="0"/>
                <a:sym typeface="Arial" pitchFamily="-65" charset="0"/>
              </a:defRPr>
            </a:lvl1pPr>
            <a:lvl2pPr marL="609585" indent="-268217" algn="l" rtl="0" eaLnBrk="1" fontAlgn="base" hangingPunct="1">
              <a:lnSpc>
                <a:spcPct val="100000"/>
              </a:lnSpc>
              <a:spcBef>
                <a:spcPts val="0"/>
              </a:spcBef>
              <a:spcAft>
                <a:spcPct val="0"/>
              </a:spcAft>
              <a:buClr>
                <a:schemeClr val="tx1"/>
              </a:buClr>
              <a:buSzPct val="100000"/>
              <a:buFont typeface="Arial" pitchFamily="-65" charset="0"/>
              <a:buChar char="–"/>
              <a:defRPr sz="2133">
                <a:solidFill>
                  <a:schemeClr val="tx1"/>
                </a:solidFill>
                <a:latin typeface="+mn-lt"/>
                <a:ea typeface="Arial Unicode MS" pitchFamily="-65" charset="0"/>
                <a:cs typeface="Arial Unicode MS" pitchFamily="-65" charset="0"/>
                <a:sym typeface="Arial" pitchFamily="-65" charset="0"/>
              </a:defRPr>
            </a:lvl2pPr>
            <a:lvl3pPr marL="877802" indent="-243834" algn="l" rtl="0" eaLnBrk="1" fontAlgn="base" hangingPunct="1">
              <a:lnSpc>
                <a:spcPct val="100000"/>
              </a:lnSpc>
              <a:spcBef>
                <a:spcPts val="0"/>
              </a:spcBef>
              <a:spcAft>
                <a:spcPct val="0"/>
              </a:spcAft>
              <a:buClr>
                <a:schemeClr val="tx1"/>
              </a:buClr>
              <a:buSzPct val="100000"/>
              <a:buFont typeface="Arial" pitchFamily="-65" charset="0"/>
              <a:buChar char="•"/>
              <a:defRPr sz="1867">
                <a:solidFill>
                  <a:schemeClr val="tx1"/>
                </a:solidFill>
                <a:latin typeface="+mn-lt"/>
                <a:ea typeface="Arial Unicode MS" pitchFamily="-65" charset="0"/>
                <a:cs typeface="Arial Unicode MS" pitchFamily="-65" charset="0"/>
                <a:sym typeface="Arial" pitchFamily="-65" charset="0"/>
              </a:defRPr>
            </a:lvl3pPr>
            <a:lvl4pPr marL="1158211" indent="-243834" algn="l" rtl="0" eaLnBrk="1" fontAlgn="base" hangingPunct="1">
              <a:lnSpc>
                <a:spcPct val="100000"/>
              </a:lnSpc>
              <a:spcBef>
                <a:spcPts val="0"/>
              </a:spcBef>
              <a:spcAft>
                <a:spcPct val="0"/>
              </a:spcAft>
              <a:buClr>
                <a:schemeClr val="tx1"/>
              </a:buClr>
              <a:buSzPct val="100000"/>
              <a:buFont typeface="Arial" pitchFamily="-65" charset="0"/>
              <a:buChar char="–"/>
              <a:defRPr sz="1600">
                <a:solidFill>
                  <a:schemeClr val="tx1"/>
                </a:solidFill>
                <a:latin typeface="+mn-lt"/>
                <a:ea typeface="Arial Unicode MS" pitchFamily="-65" charset="0"/>
                <a:cs typeface="Arial Unicode MS" pitchFamily="-65" charset="0"/>
                <a:sym typeface="Arial" pitchFamily="-65" charset="0"/>
              </a:defRPr>
            </a:lvl4pPr>
            <a:lvl5pPr marL="1389853" indent="-219451" algn="l" rtl="0" eaLnBrk="1" fontAlgn="base" hangingPunct="1">
              <a:lnSpc>
                <a:spcPct val="100000"/>
              </a:lnSpc>
              <a:spcBef>
                <a:spcPts val="0"/>
              </a:spcBef>
              <a:spcAft>
                <a:spcPct val="0"/>
              </a:spcAft>
              <a:buClr>
                <a:schemeClr val="tx1"/>
              </a:buClr>
              <a:buSzPct val="100000"/>
              <a:buFont typeface="Arial" pitchFamily="-65" charset="0"/>
              <a:buChar char="»"/>
              <a:defRPr sz="1333">
                <a:solidFill>
                  <a:schemeClr val="tx1"/>
                </a:solidFill>
                <a:latin typeface="+mn-lt"/>
                <a:ea typeface="Arial Unicode MS" pitchFamily="-65" charset="0"/>
                <a:cs typeface="Arial Unicode MS" pitchFamily="-65" charset="0"/>
                <a:sym typeface="Arial" pitchFamily="-65" charset="0"/>
              </a:defRPr>
            </a:lvl5pPr>
            <a:lvl6pPr marL="2368238" indent="-256026" algn="l" rtl="0" eaLnBrk="1" fontAlgn="base" hangingPunct="1">
              <a:spcBef>
                <a:spcPts val="505"/>
              </a:spcBef>
              <a:spcAft>
                <a:spcPct val="0"/>
              </a:spcAft>
              <a:buSzPct val="100000"/>
              <a:buFont typeface="Arial" pitchFamily="-110" charset="0"/>
              <a:buChar char="»"/>
              <a:defRPr sz="2267">
                <a:solidFill>
                  <a:schemeClr val="tx1"/>
                </a:solidFill>
                <a:latin typeface="+mn-lt"/>
                <a:ea typeface="+mn-ea"/>
                <a:cs typeface="+mn-cs"/>
                <a:sym typeface="Arial" pitchFamily="-110" charset="0"/>
              </a:defRPr>
            </a:lvl6pPr>
            <a:lvl7pPr marL="2752277" indent="-256026" algn="l" rtl="0" eaLnBrk="1" fontAlgn="base" hangingPunct="1">
              <a:spcBef>
                <a:spcPts val="505"/>
              </a:spcBef>
              <a:spcAft>
                <a:spcPct val="0"/>
              </a:spcAft>
              <a:buSzPct val="100000"/>
              <a:buFont typeface="Arial" pitchFamily="-110" charset="0"/>
              <a:buChar char="»"/>
              <a:defRPr sz="2267">
                <a:solidFill>
                  <a:schemeClr val="tx1"/>
                </a:solidFill>
                <a:latin typeface="+mn-lt"/>
                <a:ea typeface="+mn-ea"/>
                <a:cs typeface="+mn-cs"/>
                <a:sym typeface="Arial" pitchFamily="-110" charset="0"/>
              </a:defRPr>
            </a:lvl7pPr>
            <a:lvl8pPr marL="3136315" indent="-256026" algn="l" rtl="0" eaLnBrk="1" fontAlgn="base" hangingPunct="1">
              <a:spcBef>
                <a:spcPts val="505"/>
              </a:spcBef>
              <a:spcAft>
                <a:spcPct val="0"/>
              </a:spcAft>
              <a:buSzPct val="100000"/>
              <a:buFont typeface="Arial" pitchFamily="-110" charset="0"/>
              <a:buChar char="»"/>
              <a:defRPr sz="2267">
                <a:solidFill>
                  <a:schemeClr val="tx1"/>
                </a:solidFill>
                <a:latin typeface="+mn-lt"/>
                <a:ea typeface="+mn-ea"/>
                <a:cs typeface="+mn-cs"/>
                <a:sym typeface="Arial" pitchFamily="-110" charset="0"/>
              </a:defRPr>
            </a:lvl8pPr>
            <a:lvl9pPr marL="3520353" indent="-256026" algn="l" rtl="0" eaLnBrk="1" fontAlgn="base" hangingPunct="1">
              <a:spcBef>
                <a:spcPts val="505"/>
              </a:spcBef>
              <a:spcAft>
                <a:spcPct val="0"/>
              </a:spcAft>
              <a:buSzPct val="100000"/>
              <a:buFont typeface="Arial" pitchFamily="-110" charset="0"/>
              <a:buChar char="»"/>
              <a:defRPr sz="2267">
                <a:solidFill>
                  <a:schemeClr val="tx1"/>
                </a:solidFill>
                <a:latin typeface="+mn-lt"/>
                <a:ea typeface="+mn-ea"/>
                <a:cs typeface="+mn-cs"/>
                <a:sym typeface="Arial" pitchFamily="-110" charset="0"/>
              </a:defRPr>
            </a:lvl9pPr>
          </a:lstStyle>
          <a:p>
            <a:pPr marL="0" marR="0" lvl="0" indent="0" algn="l" defTabSz="914377" rtl="0" eaLnBrk="1" fontAlgn="base" latinLnBrk="0" hangingPunct="1">
              <a:lnSpc>
                <a:spcPct val="100000"/>
              </a:lnSpc>
              <a:spcBef>
                <a:spcPts val="800"/>
              </a:spcBef>
              <a:spcAft>
                <a:spcPct val="0"/>
              </a:spcAft>
              <a:buClr>
                <a:srgbClr val="000000"/>
              </a:buClr>
              <a:buSzPct val="100000"/>
              <a:buFont typeface="Arial" pitchFamily="-65" charset="0"/>
              <a:buNone/>
              <a:tabLst/>
              <a:defRPr/>
            </a:pPr>
            <a:endParaRPr kumimoji="0" lang="en-US" sz="2600" b="0" i="0" u="none" strike="noStrike" kern="0" cap="none" spc="0" normalizeH="0" baseline="0" noProof="0" dirty="0">
              <a:ln>
                <a:noFill/>
              </a:ln>
              <a:solidFill>
                <a:srgbClr val="E5E5E5">
                  <a:lumMod val="25000"/>
                </a:srgbClr>
              </a:solidFill>
              <a:effectLst/>
              <a:uLnTx/>
              <a:uFillTx/>
              <a:latin typeface="Arial"/>
              <a:sym typeface="Arial" pitchFamily="-65" charset="0"/>
            </a:endParaRPr>
          </a:p>
        </p:txBody>
      </p:sp>
      <p:sp>
        <p:nvSpPr>
          <p:cNvPr id="3" name="Rectangle 2">
            <a:extLst>
              <a:ext uri="{FF2B5EF4-FFF2-40B4-BE49-F238E27FC236}">
                <a16:creationId xmlns:a16="http://schemas.microsoft.com/office/drawing/2014/main" id="{E3BF5909-E212-40F8-8C89-39A4DE4E5EDD}"/>
              </a:ext>
            </a:extLst>
          </p:cNvPr>
          <p:cNvSpPr/>
          <p:nvPr/>
        </p:nvSpPr>
        <p:spPr>
          <a:xfrm>
            <a:off x="260333" y="1446168"/>
            <a:ext cx="10407667" cy="3785652"/>
          </a:xfrm>
          <a:prstGeom prst="rect">
            <a:avLst/>
          </a:prstGeom>
        </p:spPr>
        <p:txBody>
          <a:bodyPr wrap="square">
            <a:spAutoFit/>
          </a:bodyPr>
          <a:lstStyle/>
          <a:p>
            <a:pPr marL="0" marR="0" lvl="0" indent="0" algn="just" defTabSz="914377" rtl="0" eaLnBrk="1" fontAlgn="auto" latinLnBrk="0" hangingPunct="1">
              <a:lnSpc>
                <a:spcPct val="100000"/>
              </a:lnSpc>
              <a:spcBef>
                <a:spcPts val="0"/>
              </a:spcBef>
              <a:spcAft>
                <a:spcPts val="0"/>
              </a:spcAft>
              <a:buClrTx/>
              <a:buSzTx/>
              <a:buFontTx/>
              <a:buNone/>
              <a:tabLst/>
              <a:defRPr/>
            </a:pPr>
            <a:r>
              <a:rPr kumimoji="0" lang="en-US" sz="1000" b="1" i="0" u="none" strike="noStrike" kern="1200" cap="none" spc="0" normalizeH="0" baseline="0" noProof="0" dirty="0">
                <a:ln>
                  <a:noFill/>
                </a:ln>
                <a:solidFill>
                  <a:srgbClr val="595959"/>
                </a:solidFill>
                <a:effectLst/>
                <a:uLnTx/>
                <a:uFillTx/>
                <a:latin typeface="Arial"/>
                <a:ea typeface="ヒラギノ角ゴ ProN W3"/>
                <a:cs typeface="Calibri"/>
              </a:rPr>
              <a:t>Precautions (cont.):</a:t>
            </a:r>
          </a:p>
          <a:p>
            <a:pPr marL="457189" marR="0" lvl="1" indent="0" algn="just" defTabSz="914377" rtl="0" eaLnBrk="1" fontAlgn="auto" latinLnBrk="0" hangingPunct="1">
              <a:lnSpc>
                <a:spcPct val="100000"/>
              </a:lnSpc>
              <a:spcBef>
                <a:spcPts val="0"/>
              </a:spcBef>
              <a:spcAft>
                <a:spcPts val="0"/>
              </a:spcAft>
              <a:buClr>
                <a:srgbClr val="EE2234"/>
              </a:buClr>
              <a:buSzTx/>
              <a:buFont typeface="Arial" panose="020B0604020202020204" pitchFamily="34" charset="0"/>
              <a:buChar char="•"/>
              <a:tabLst/>
              <a:defRPr/>
            </a:pPr>
            <a:r>
              <a:rPr kumimoji="0" lang="en-US" sz="1000" b="0" i="0" u="none" strike="noStrike" kern="1200" cap="none" spc="0" normalizeH="0" baseline="0" noProof="0" dirty="0">
                <a:ln>
                  <a:noFill/>
                </a:ln>
                <a:solidFill>
                  <a:srgbClr val="595959"/>
                </a:solidFill>
                <a:effectLst/>
                <a:uLnTx/>
                <a:uFillTx/>
                <a:latin typeface="Arial"/>
                <a:ea typeface="ヒラギノ角ゴ ProN W3"/>
                <a:cs typeface="Calibri"/>
              </a:rPr>
              <a:t>Non-circular capsulotomy/capsulorhexis</a:t>
            </a:r>
          </a:p>
          <a:p>
            <a:pPr marL="457189" marR="0" lvl="1" indent="0" algn="just" defTabSz="914377" rtl="0" eaLnBrk="1" fontAlgn="auto" latinLnBrk="0" hangingPunct="1">
              <a:lnSpc>
                <a:spcPct val="100000"/>
              </a:lnSpc>
              <a:spcBef>
                <a:spcPts val="0"/>
              </a:spcBef>
              <a:spcAft>
                <a:spcPts val="0"/>
              </a:spcAft>
              <a:buClr>
                <a:srgbClr val="EE2234"/>
              </a:buClr>
              <a:buSzTx/>
              <a:buFont typeface="Arial" panose="020B0604020202020204" pitchFamily="34" charset="0"/>
              <a:buChar char="•"/>
              <a:tabLst/>
              <a:defRPr/>
            </a:pPr>
            <a:r>
              <a:rPr kumimoji="0" lang="en-US" sz="1000" b="0" i="0" u="none" strike="noStrike" kern="1200" cap="none" spc="0" normalizeH="0" baseline="0" noProof="0" dirty="0">
                <a:ln>
                  <a:noFill/>
                </a:ln>
                <a:solidFill>
                  <a:srgbClr val="595959"/>
                </a:solidFill>
                <a:effectLst/>
                <a:uLnTx/>
                <a:uFillTx/>
                <a:latin typeface="Arial"/>
                <a:ea typeface="ヒラギノ角ゴ ProN W3"/>
                <a:cs typeface="Calibri"/>
              </a:rPr>
              <a:t>The presence of radial tears known or suspected at the time of surgery</a:t>
            </a:r>
          </a:p>
          <a:p>
            <a:pPr marL="457189" marR="0" lvl="1" indent="0" algn="just" defTabSz="914377" rtl="0" eaLnBrk="1" fontAlgn="auto" latinLnBrk="0" hangingPunct="1">
              <a:lnSpc>
                <a:spcPct val="100000"/>
              </a:lnSpc>
              <a:spcBef>
                <a:spcPts val="0"/>
              </a:spcBef>
              <a:spcAft>
                <a:spcPts val="0"/>
              </a:spcAft>
              <a:buClr>
                <a:srgbClr val="EE2234"/>
              </a:buClr>
              <a:buSzTx/>
              <a:buFont typeface="Arial" panose="020B0604020202020204" pitchFamily="34" charset="0"/>
              <a:buChar char="•"/>
              <a:tabLst/>
              <a:defRPr/>
            </a:pPr>
            <a:r>
              <a:rPr kumimoji="0" lang="en-US" sz="1000" b="0" i="0" u="none" strike="noStrike" kern="1200" cap="none" spc="0" normalizeH="0" baseline="0" noProof="0" dirty="0">
                <a:ln>
                  <a:noFill/>
                </a:ln>
                <a:solidFill>
                  <a:srgbClr val="595959"/>
                </a:solidFill>
                <a:effectLst/>
                <a:uLnTx/>
                <a:uFillTx/>
                <a:latin typeface="Arial"/>
                <a:ea typeface="ヒラギノ角ゴ ProN W3"/>
                <a:cs typeface="Calibri"/>
              </a:rPr>
              <a:t>Situations in which the integrity of the circular capsulotomy/capsulorhexis</a:t>
            </a:r>
          </a:p>
          <a:p>
            <a:pPr marL="457189" marR="0" lvl="1" indent="0" algn="just" defTabSz="914377" rtl="0" eaLnBrk="1" fontAlgn="auto" latinLnBrk="0" hangingPunct="1">
              <a:lnSpc>
                <a:spcPct val="100000"/>
              </a:lnSpc>
              <a:spcBef>
                <a:spcPts val="0"/>
              </a:spcBef>
              <a:spcAft>
                <a:spcPts val="0"/>
              </a:spcAft>
              <a:buClr>
                <a:srgbClr val="EE2234"/>
              </a:buClr>
              <a:buSzTx/>
              <a:buFont typeface="Arial" panose="020B0604020202020204" pitchFamily="34" charset="0"/>
              <a:buChar char="•"/>
              <a:tabLst/>
              <a:defRPr/>
            </a:pPr>
            <a:r>
              <a:rPr kumimoji="0" lang="en-US" sz="1000" b="0" i="0" u="none" strike="noStrike" kern="1200" cap="none" spc="0" normalizeH="0" baseline="0" noProof="0" dirty="0">
                <a:ln>
                  <a:noFill/>
                </a:ln>
                <a:solidFill>
                  <a:srgbClr val="595959"/>
                </a:solidFill>
                <a:effectLst/>
                <a:uLnTx/>
                <a:uFillTx/>
                <a:latin typeface="Arial"/>
                <a:ea typeface="ヒラギノ角ゴ ProN W3"/>
                <a:cs typeface="Calibri"/>
              </a:rPr>
              <a:t>Cataract extraction by techniques other than phacoemulsification or liquefaction</a:t>
            </a:r>
          </a:p>
          <a:p>
            <a:pPr marL="457189" marR="0" lvl="1" indent="0" algn="just" defTabSz="914377" rtl="0" eaLnBrk="1" fontAlgn="auto" latinLnBrk="0" hangingPunct="1">
              <a:lnSpc>
                <a:spcPct val="100000"/>
              </a:lnSpc>
              <a:spcBef>
                <a:spcPts val="0"/>
              </a:spcBef>
              <a:spcAft>
                <a:spcPts val="0"/>
              </a:spcAft>
              <a:buClr>
                <a:srgbClr val="EE2234"/>
              </a:buClr>
              <a:buSzTx/>
              <a:buFont typeface="Arial" panose="020B0604020202020204" pitchFamily="34" charset="0"/>
              <a:buChar char="•"/>
              <a:tabLst/>
              <a:defRPr/>
            </a:pPr>
            <a:r>
              <a:rPr kumimoji="0" lang="en-US" sz="1000" b="0" i="0" u="none" strike="noStrike" kern="1200" cap="none" spc="0" normalizeH="0" baseline="0" noProof="0" dirty="0">
                <a:ln>
                  <a:noFill/>
                </a:ln>
                <a:solidFill>
                  <a:srgbClr val="595959"/>
                </a:solidFill>
                <a:effectLst/>
                <a:uLnTx/>
                <a:uFillTx/>
                <a:latin typeface="Arial"/>
                <a:ea typeface="ヒラギノ角ゴ ProN W3"/>
                <a:cs typeface="Calibri"/>
              </a:rPr>
              <a:t>Capsular rupture</a:t>
            </a:r>
          </a:p>
          <a:p>
            <a:pPr marL="457189" marR="0" lvl="1" indent="0" algn="just" defTabSz="914377" rtl="0" eaLnBrk="1" fontAlgn="auto" latinLnBrk="0" hangingPunct="1">
              <a:lnSpc>
                <a:spcPct val="100000"/>
              </a:lnSpc>
              <a:spcBef>
                <a:spcPts val="0"/>
              </a:spcBef>
              <a:spcAft>
                <a:spcPts val="0"/>
              </a:spcAft>
              <a:buClr>
                <a:srgbClr val="EE2234"/>
              </a:buClr>
              <a:buSzTx/>
              <a:buFont typeface="Arial" panose="020B0604020202020204" pitchFamily="34" charset="0"/>
              <a:buChar char="•"/>
              <a:tabLst/>
              <a:defRPr/>
            </a:pPr>
            <a:r>
              <a:rPr kumimoji="0" lang="en-US" sz="1000" b="0" i="0" u="none" strike="noStrike" kern="1200" cap="none" spc="0" normalizeH="0" baseline="0" noProof="0" dirty="0">
                <a:ln>
                  <a:noFill/>
                </a:ln>
                <a:solidFill>
                  <a:srgbClr val="595959"/>
                </a:solidFill>
                <a:effectLst/>
                <a:uLnTx/>
                <a:uFillTx/>
                <a:latin typeface="Arial"/>
                <a:ea typeface="ヒラギノ角ゴ ProN W3"/>
                <a:cs typeface="Calibri"/>
              </a:rPr>
              <a:t>Significant anterior chamber hyphema</a:t>
            </a:r>
          </a:p>
          <a:p>
            <a:pPr marL="457189" marR="0" lvl="1" indent="0" algn="just" defTabSz="914377" rtl="0" eaLnBrk="1" fontAlgn="auto" latinLnBrk="0" hangingPunct="1">
              <a:lnSpc>
                <a:spcPct val="100000"/>
              </a:lnSpc>
              <a:spcBef>
                <a:spcPts val="0"/>
              </a:spcBef>
              <a:spcAft>
                <a:spcPts val="0"/>
              </a:spcAft>
              <a:buClr>
                <a:srgbClr val="EE2234"/>
              </a:buClr>
              <a:buSzTx/>
              <a:buFont typeface="Arial" panose="020B0604020202020204" pitchFamily="34" charset="0"/>
              <a:buChar char="•"/>
              <a:tabLst/>
              <a:defRPr/>
            </a:pPr>
            <a:r>
              <a:rPr kumimoji="0" lang="en-US" sz="1000" b="0" i="0" u="none" strike="noStrike" kern="1200" cap="none" spc="0" normalizeH="0" baseline="0" noProof="0" dirty="0">
                <a:ln>
                  <a:noFill/>
                </a:ln>
                <a:solidFill>
                  <a:srgbClr val="595959"/>
                </a:solidFill>
                <a:effectLst/>
                <a:uLnTx/>
                <a:uFillTx/>
                <a:latin typeface="Arial"/>
                <a:ea typeface="ヒラギノ角ゴ ProN W3"/>
                <a:cs typeface="Calibri"/>
              </a:rPr>
              <a:t>Uncontrollable positive intraocular pressure</a:t>
            </a:r>
          </a:p>
          <a:p>
            <a:pPr marL="457189" marR="0" lvl="1" indent="0" algn="just" defTabSz="914377" rtl="0" eaLnBrk="1" fontAlgn="auto" latinLnBrk="0" hangingPunct="1">
              <a:lnSpc>
                <a:spcPct val="100000"/>
              </a:lnSpc>
              <a:spcBef>
                <a:spcPts val="0"/>
              </a:spcBef>
              <a:spcAft>
                <a:spcPts val="0"/>
              </a:spcAft>
              <a:buClr>
                <a:srgbClr val="EE2234"/>
              </a:buClr>
              <a:buSzTx/>
              <a:buFont typeface="Arial" panose="020B0604020202020204" pitchFamily="34" charset="0"/>
              <a:buChar char="•"/>
              <a:tabLst/>
              <a:defRPr/>
            </a:pPr>
            <a:r>
              <a:rPr kumimoji="0" lang="en-US" sz="1000" b="0" i="0" u="none" strike="noStrike" kern="1200" cap="none" spc="0" normalizeH="0" baseline="0" noProof="0" dirty="0">
                <a:ln>
                  <a:noFill/>
                </a:ln>
                <a:solidFill>
                  <a:srgbClr val="595959"/>
                </a:solidFill>
                <a:effectLst/>
                <a:uLnTx/>
                <a:uFillTx/>
                <a:latin typeface="Arial"/>
                <a:ea typeface="ヒラギノ角ゴ ProN W3"/>
                <a:cs typeface="Calibri"/>
              </a:rPr>
              <a:t>Zonular damage</a:t>
            </a:r>
          </a:p>
          <a:p>
            <a:pPr marL="0" marR="0" lvl="0" indent="0" algn="just" defTabSz="914377" rtl="0" eaLnBrk="1" fontAlgn="auto" latinLnBrk="0" hangingPunct="1">
              <a:lnSpc>
                <a:spcPct val="100000"/>
              </a:lnSpc>
              <a:spcBef>
                <a:spcPts val="0"/>
              </a:spcBef>
              <a:spcAft>
                <a:spcPts val="0"/>
              </a:spcAft>
              <a:buClrTx/>
              <a:buSzTx/>
              <a:buFontTx/>
              <a:buNone/>
              <a:tabLst/>
              <a:defRPr/>
            </a:pPr>
            <a:endParaRPr kumimoji="0" lang="en-US" sz="1000" b="0" i="0" u="none" strike="noStrike" kern="1200" cap="none" spc="0" normalizeH="0" baseline="0" noProof="0" dirty="0">
              <a:ln>
                <a:noFill/>
              </a:ln>
              <a:solidFill>
                <a:srgbClr val="595959"/>
              </a:solidFill>
              <a:effectLst/>
              <a:uLnTx/>
              <a:uFillTx/>
              <a:latin typeface="Arial"/>
              <a:ea typeface="ヒラギノ角ゴ ProN W3"/>
              <a:cs typeface="Calibri"/>
            </a:endParaRPr>
          </a:p>
          <a:p>
            <a:pPr marL="365751" marR="0" lvl="0" indent="-365751" algn="just" defTabSz="914377" rtl="0" eaLnBrk="1" fontAlgn="auto" latinLnBrk="0" hangingPunct="1">
              <a:lnSpc>
                <a:spcPct val="100000"/>
              </a:lnSpc>
              <a:spcBef>
                <a:spcPts val="0"/>
              </a:spcBef>
              <a:spcAft>
                <a:spcPts val="0"/>
              </a:spcAft>
              <a:buClrTx/>
              <a:buSzTx/>
              <a:buFont typeface="+mj-lt"/>
              <a:buAutoNum type="arabicPeriod" startAt="12"/>
              <a:tabLst/>
              <a:defRPr/>
            </a:pPr>
            <a:r>
              <a:rPr kumimoji="0" lang="en-US" sz="1000" b="0" i="0" u="none" strike="noStrike" kern="1200" cap="none" spc="0" normalizeH="0" baseline="0" noProof="0" dirty="0">
                <a:ln>
                  <a:noFill/>
                </a:ln>
                <a:solidFill>
                  <a:srgbClr val="595959"/>
                </a:solidFill>
                <a:effectLst/>
                <a:uLnTx/>
                <a:uFillTx/>
                <a:latin typeface="Arial"/>
                <a:ea typeface="ヒラギノ角ゴ ProN W3"/>
                <a:cs typeface="Calibri"/>
              </a:rPr>
              <a:t>Carefully remove all viscoelastic and do not over-inflate the capsular bag at the end of the case. Residual viscoelastic and/or overinflation of the capsular bag may allow the lens to rotate, causing misalignment of the TECNIS Symfony™ Toric IOL with the intended axis of placement. </a:t>
            </a:r>
          </a:p>
          <a:p>
            <a:pPr marL="365751" marR="0" lvl="0" indent="-365751" algn="just" defTabSz="914377" rtl="0" eaLnBrk="1" fontAlgn="auto" latinLnBrk="0" hangingPunct="1">
              <a:lnSpc>
                <a:spcPct val="100000"/>
              </a:lnSpc>
              <a:spcBef>
                <a:spcPts val="0"/>
              </a:spcBef>
              <a:spcAft>
                <a:spcPts val="0"/>
              </a:spcAft>
              <a:buClrTx/>
              <a:buSzTx/>
              <a:buFont typeface="+mj-lt"/>
              <a:buAutoNum type="arabicPeriod" startAt="12"/>
              <a:tabLst/>
              <a:defRPr/>
            </a:pPr>
            <a:r>
              <a:rPr kumimoji="0" lang="en-US" sz="1000" b="0" i="0" u="none" strike="noStrike" kern="1200" cap="none" spc="0" normalizeH="0" baseline="0" noProof="0" dirty="0">
                <a:ln>
                  <a:noFill/>
                </a:ln>
                <a:solidFill>
                  <a:srgbClr val="595959"/>
                </a:solidFill>
                <a:effectLst/>
                <a:uLnTx/>
                <a:uFillTx/>
                <a:latin typeface="Arial"/>
                <a:ea typeface="ヒラギノ角ゴ ProN W3"/>
                <a:cs typeface="Calibri"/>
              </a:rPr>
              <a:t>The PCA is based on an algorithm that combines published literature (Koch et.al, 2012) and a retrospective analysis of data from a TECNIS Toric multi-center clinical study. The PCA algorithm for the selection of appropriate cylinder power and axis of implantation was not assessed in a prospective clinical study and may yield results different from those in the TECNIS Toric intraocular lens labeling. Please refer to the Toric Calculator user manual for more information.</a:t>
            </a:r>
          </a:p>
          <a:p>
            <a:pPr marL="365751" marR="0" lvl="0" indent="-365751" algn="just" defTabSz="914377" rtl="0" eaLnBrk="1" fontAlgn="auto" latinLnBrk="0" hangingPunct="1">
              <a:lnSpc>
                <a:spcPct val="100000"/>
              </a:lnSpc>
              <a:spcBef>
                <a:spcPts val="0"/>
              </a:spcBef>
              <a:spcAft>
                <a:spcPts val="0"/>
              </a:spcAft>
              <a:buClrTx/>
              <a:buSzTx/>
              <a:buFont typeface="+mj-lt"/>
              <a:buAutoNum type="arabicPeriod" startAt="12"/>
              <a:tabLst/>
              <a:defRPr/>
            </a:pPr>
            <a:r>
              <a:rPr kumimoji="0" lang="en-US" sz="1000" b="0" i="0" u="none" strike="noStrike" kern="1200" cap="none" spc="0" normalizeH="0" baseline="0" noProof="0" dirty="0">
                <a:ln>
                  <a:noFill/>
                </a:ln>
                <a:solidFill>
                  <a:srgbClr val="595959"/>
                </a:solidFill>
                <a:effectLst/>
                <a:uLnTx/>
                <a:uFillTx/>
                <a:latin typeface="Arial"/>
                <a:ea typeface="ヒラギノ角ゴ ProN W3"/>
                <a:cs typeface="Calibri"/>
              </a:rPr>
              <a:t>The use of methods other than the TECNIS Toric Calculator to select cylinder power and appropriate axis of implantation were not </a:t>
            </a:r>
            <a:r>
              <a:rPr kumimoji="0" lang="en-US" sz="1000" b="0" i="0" u="none" strike="noStrike" kern="1200" cap="none" spc="0" normalizeH="0" baseline="0" noProof="0" dirty="0">
                <a:ln>
                  <a:noFill/>
                </a:ln>
                <a:solidFill>
                  <a:srgbClr val="000000">
                    <a:lumMod val="65000"/>
                    <a:lumOff val="35000"/>
                  </a:srgbClr>
                </a:solidFill>
                <a:effectLst/>
                <a:uLnTx/>
                <a:uFillTx/>
                <a:latin typeface="Arial"/>
                <a:ea typeface="ヒラギノ角ゴ ProN W3"/>
                <a:cs typeface="Calibri"/>
              </a:rPr>
              <a:t>assessed in the parent TECNIS® Toric IOL U.S. IDE study and may not yield similar results. Accurate keratometry and biometry, in addition to the use of the TECNIS Toric Calculator (www.TecnisToricCalc.com), are recommended to achieve optimal visual outcomes for the TECNIS Symfony™ Toric IOL.</a:t>
            </a:r>
          </a:p>
          <a:p>
            <a:pPr marL="365751" marR="0" lvl="0" indent="-365751" algn="just" defTabSz="914377" rtl="0" eaLnBrk="1" fontAlgn="auto" latinLnBrk="0" hangingPunct="1">
              <a:lnSpc>
                <a:spcPct val="100000"/>
              </a:lnSpc>
              <a:spcBef>
                <a:spcPts val="0"/>
              </a:spcBef>
              <a:spcAft>
                <a:spcPts val="0"/>
              </a:spcAft>
              <a:buClrTx/>
              <a:buSzTx/>
              <a:buFont typeface="+mj-lt"/>
              <a:buAutoNum type="arabicPeriod" startAt="12"/>
              <a:tabLst/>
              <a:defRPr/>
            </a:pPr>
            <a:r>
              <a:rPr kumimoji="0" lang="en-US" sz="1000" b="0" i="0" u="none" strike="noStrike" kern="1200" cap="none" spc="0" normalizeH="0" baseline="0" noProof="0" dirty="0">
                <a:ln>
                  <a:noFill/>
                </a:ln>
                <a:solidFill>
                  <a:srgbClr val="595959"/>
                </a:solidFill>
                <a:effectLst/>
                <a:uLnTx/>
                <a:uFillTx/>
                <a:latin typeface="Arial"/>
                <a:ea typeface="ヒラギノ角ゴ ProN W3"/>
                <a:cs typeface="Calibri"/>
              </a:rPr>
              <a:t>All preoperative surgical parameters are important when choosing a TECNIS Symfony™ Toric IOL for implantation, including preoperative keratometric cylinder (magnitude and axis), incision location, surgeon’s estimated surgically induced astigmatism (SIA) and biometry. Variability in any of the preoperative measurements can influence patient outcomes, and the effectiveness of treating eyes with lower amounts of preoperative corneal astigmatism.</a:t>
            </a:r>
          </a:p>
          <a:p>
            <a:pPr marL="365751" marR="0" lvl="0" indent="-365751" algn="just" defTabSz="914377" rtl="0" eaLnBrk="1" fontAlgn="auto" latinLnBrk="0" hangingPunct="1">
              <a:lnSpc>
                <a:spcPct val="100000"/>
              </a:lnSpc>
              <a:spcBef>
                <a:spcPts val="0"/>
              </a:spcBef>
              <a:spcAft>
                <a:spcPts val="0"/>
              </a:spcAft>
              <a:buClrTx/>
              <a:buSzTx/>
              <a:buFont typeface="+mj-lt"/>
              <a:buAutoNum type="arabicPeriod" startAt="12"/>
              <a:tabLst/>
              <a:defRPr/>
            </a:pPr>
            <a:r>
              <a:rPr kumimoji="0" lang="en-US" sz="1000" b="0" i="0" u="none" strike="noStrike" kern="1200" cap="none" spc="0" normalizeH="0" baseline="0" noProof="0" dirty="0">
                <a:ln>
                  <a:noFill/>
                </a:ln>
                <a:solidFill>
                  <a:srgbClr val="595959"/>
                </a:solidFill>
                <a:effectLst/>
                <a:uLnTx/>
                <a:uFillTx/>
                <a:latin typeface="Arial"/>
                <a:ea typeface="ヒラギノ角ゴ ProN W3"/>
                <a:cs typeface="Calibri"/>
              </a:rPr>
              <a:t>All corneal incisions were placed temporally in the parent TECNIS® Toric IOL U.S. IDE study. If the surgeon chooses to place the incision at a different location, outcomes may be different from those obtained in the clinical study for the parent TECNIS® Toric IOL. Note that the TECNIS Toric Calculator incorporates the surgeon’s estimated SIA and incision location when providing IOL options.  </a:t>
            </a:r>
          </a:p>
        </p:txBody>
      </p:sp>
      <p:pic>
        <p:nvPicPr>
          <p:cNvPr id="6" name="Picture 5" descr="jnj_Institute_logo_horizontal_RGB.jpg">
            <a:extLst>
              <a:ext uri="{FF2B5EF4-FFF2-40B4-BE49-F238E27FC236}">
                <a16:creationId xmlns:a16="http://schemas.microsoft.com/office/drawing/2014/main" id="{54B51CA0-073D-4FB1-A2C1-430D3C099A5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66808" y="6273564"/>
            <a:ext cx="2622499" cy="568757"/>
          </a:xfrm>
          <a:prstGeom prst="rect">
            <a:avLst/>
          </a:prstGeom>
        </p:spPr>
      </p:pic>
      <p:sp>
        <p:nvSpPr>
          <p:cNvPr id="7" name="Title 1">
            <a:extLst>
              <a:ext uri="{FF2B5EF4-FFF2-40B4-BE49-F238E27FC236}">
                <a16:creationId xmlns:a16="http://schemas.microsoft.com/office/drawing/2014/main" id="{FE7E42EC-340A-49E9-8856-DFA34AF0E2E5}"/>
              </a:ext>
            </a:extLst>
          </p:cNvPr>
          <p:cNvSpPr txBox="1">
            <a:spLocks/>
          </p:cNvSpPr>
          <p:nvPr/>
        </p:nvSpPr>
        <p:spPr>
          <a:xfrm>
            <a:off x="222234" y="292525"/>
            <a:ext cx="10589929" cy="1816947"/>
          </a:xfrm>
          <a:prstGeom prst="rect">
            <a:avLst/>
          </a:prstGeom>
          <a:noFill/>
          <a:ln w="12700">
            <a:noFill/>
            <a:miter lim="800000"/>
            <a:headEnd/>
            <a:tailEnd/>
          </a:ln>
        </p:spPr>
        <p:txBody>
          <a:bodyPr vert="horz" wrap="square" lIns="0" tIns="0" rIns="0" bIns="0" numCol="1" anchor="t" anchorCtr="0" compatLnSpc="1">
            <a:prstTxWarp prst="textNoShape">
              <a:avLst/>
            </a:prstTxWarp>
            <a:noAutofit/>
          </a:bodyPr>
          <a:lstStyle>
            <a:lvl1pPr marL="0" indent="0" algn="l" rtl="0" eaLnBrk="0" fontAlgn="base" hangingPunct="0">
              <a:lnSpc>
                <a:spcPct val="90000"/>
              </a:lnSpc>
              <a:spcBef>
                <a:spcPts val="0"/>
              </a:spcBef>
              <a:spcAft>
                <a:spcPct val="0"/>
              </a:spcAft>
              <a:buClr>
                <a:schemeClr val="tx1"/>
              </a:buClr>
              <a:buSzPct val="100000"/>
              <a:buFont typeface="Arial" charset="0"/>
              <a:buNone/>
              <a:defRPr kumimoji="0" lang="en-US" sz="6667" b="0" i="0" u="none" strike="noStrike" kern="0" cap="none" spc="0" normalizeH="0" baseline="0" noProof="0" dirty="0">
                <a:ln>
                  <a:noFill/>
                </a:ln>
                <a:solidFill>
                  <a:schemeClr val="accent3"/>
                </a:solidFill>
                <a:effectLst/>
                <a:uLnTx/>
                <a:uFillTx/>
                <a:latin typeface="Georgia" pitchFamily="-65" charset="0"/>
                <a:ea typeface="Arial Unicode MS" pitchFamily="-65" charset="0"/>
                <a:cs typeface="Arial Unicode MS" pitchFamily="-65" charset="0"/>
                <a:sym typeface="Arial" pitchFamily="-65" charset="0"/>
              </a:defRPr>
            </a:lvl1pPr>
            <a:lvl2pPr algn="l" rtl="0" eaLnBrk="1" fontAlgn="base" hangingPunct="1">
              <a:lnSpc>
                <a:spcPts val="4480"/>
              </a:lnSpc>
              <a:spcBef>
                <a:spcPct val="0"/>
              </a:spcBef>
              <a:spcAft>
                <a:spcPct val="0"/>
              </a:spcAft>
              <a:defRPr sz="4267">
                <a:solidFill>
                  <a:schemeClr val="tx2"/>
                </a:solidFill>
                <a:latin typeface="Georgia" pitchFamily="-111" charset="0"/>
                <a:ea typeface="Arial Unicode MS" pitchFamily="-65" charset="0"/>
                <a:cs typeface="Arial Unicode MS" pitchFamily="-65" charset="0"/>
                <a:sym typeface="Arial" pitchFamily="-65" charset="0"/>
              </a:defRPr>
            </a:lvl2pPr>
            <a:lvl3pPr algn="l" rtl="0" eaLnBrk="1" fontAlgn="base" hangingPunct="1">
              <a:lnSpc>
                <a:spcPts val="4480"/>
              </a:lnSpc>
              <a:spcBef>
                <a:spcPct val="0"/>
              </a:spcBef>
              <a:spcAft>
                <a:spcPct val="0"/>
              </a:spcAft>
              <a:defRPr sz="4267">
                <a:solidFill>
                  <a:schemeClr val="tx2"/>
                </a:solidFill>
                <a:latin typeface="Georgia" pitchFamily="-111" charset="0"/>
                <a:ea typeface="Arial Unicode MS" pitchFamily="-65" charset="0"/>
                <a:cs typeface="Arial Unicode MS" pitchFamily="-65" charset="0"/>
                <a:sym typeface="Arial" pitchFamily="-65" charset="0"/>
              </a:defRPr>
            </a:lvl3pPr>
            <a:lvl4pPr algn="l" rtl="0" eaLnBrk="1" fontAlgn="base" hangingPunct="1">
              <a:lnSpc>
                <a:spcPts val="4480"/>
              </a:lnSpc>
              <a:spcBef>
                <a:spcPct val="0"/>
              </a:spcBef>
              <a:spcAft>
                <a:spcPct val="0"/>
              </a:spcAft>
              <a:defRPr sz="4267">
                <a:solidFill>
                  <a:schemeClr val="tx2"/>
                </a:solidFill>
                <a:latin typeface="Georgia" pitchFamily="-111" charset="0"/>
                <a:ea typeface="Arial Unicode MS" pitchFamily="-65" charset="0"/>
                <a:cs typeface="Arial Unicode MS" pitchFamily="-65" charset="0"/>
                <a:sym typeface="Arial" pitchFamily="-65" charset="0"/>
              </a:defRPr>
            </a:lvl4pPr>
            <a:lvl5pPr algn="l" rtl="0" eaLnBrk="1" fontAlgn="base" hangingPunct="1">
              <a:lnSpc>
                <a:spcPts val="4480"/>
              </a:lnSpc>
              <a:spcBef>
                <a:spcPct val="0"/>
              </a:spcBef>
              <a:spcAft>
                <a:spcPct val="0"/>
              </a:spcAft>
              <a:defRPr sz="4267">
                <a:solidFill>
                  <a:schemeClr val="tx2"/>
                </a:solidFill>
                <a:latin typeface="Georgia" pitchFamily="-111" charset="0"/>
                <a:ea typeface="Arial Unicode MS" pitchFamily="-65" charset="0"/>
                <a:cs typeface="Arial Unicode MS" pitchFamily="-65" charset="0"/>
                <a:sym typeface="Arial" pitchFamily="-65" charset="0"/>
              </a:defRPr>
            </a:lvl5pPr>
            <a:lvl6pPr marL="384038" algn="l" rtl="0" eaLnBrk="1" fontAlgn="base" hangingPunct="1">
              <a:spcBef>
                <a:spcPct val="0"/>
              </a:spcBef>
              <a:spcAft>
                <a:spcPct val="0"/>
              </a:spcAft>
              <a:defRPr sz="3467" b="1">
                <a:solidFill>
                  <a:srgbClr val="F30617"/>
                </a:solidFill>
                <a:latin typeface="Arial" pitchFamily="-110" charset="0"/>
                <a:ea typeface="ヒラギノ角ゴ ProN W6" pitchFamily="-110" charset="-128"/>
                <a:cs typeface="ヒラギノ角ゴ ProN W6" pitchFamily="-110" charset="-128"/>
                <a:sym typeface="Arial" pitchFamily="-110" charset="0"/>
              </a:defRPr>
            </a:lvl6pPr>
            <a:lvl7pPr marL="768077" algn="l" rtl="0" eaLnBrk="1" fontAlgn="base" hangingPunct="1">
              <a:spcBef>
                <a:spcPct val="0"/>
              </a:spcBef>
              <a:spcAft>
                <a:spcPct val="0"/>
              </a:spcAft>
              <a:defRPr sz="3467" b="1">
                <a:solidFill>
                  <a:srgbClr val="F30617"/>
                </a:solidFill>
                <a:latin typeface="Arial" pitchFamily="-110" charset="0"/>
                <a:ea typeface="ヒラギノ角ゴ ProN W6" pitchFamily="-110" charset="-128"/>
                <a:cs typeface="ヒラギノ角ゴ ProN W6" pitchFamily="-110" charset="-128"/>
                <a:sym typeface="Arial" pitchFamily="-110" charset="0"/>
              </a:defRPr>
            </a:lvl7pPr>
            <a:lvl8pPr marL="1152115" algn="l" rtl="0" eaLnBrk="1" fontAlgn="base" hangingPunct="1">
              <a:spcBef>
                <a:spcPct val="0"/>
              </a:spcBef>
              <a:spcAft>
                <a:spcPct val="0"/>
              </a:spcAft>
              <a:defRPr sz="3467" b="1">
                <a:solidFill>
                  <a:srgbClr val="F30617"/>
                </a:solidFill>
                <a:latin typeface="Arial" pitchFamily="-110" charset="0"/>
                <a:ea typeface="ヒラギノ角ゴ ProN W6" pitchFamily="-110" charset="-128"/>
                <a:cs typeface="ヒラギノ角ゴ ProN W6" pitchFamily="-110" charset="-128"/>
                <a:sym typeface="Arial" pitchFamily="-110" charset="0"/>
              </a:defRPr>
            </a:lvl8pPr>
            <a:lvl9pPr marL="1536154" algn="l" rtl="0" eaLnBrk="1" fontAlgn="base" hangingPunct="1">
              <a:spcBef>
                <a:spcPct val="0"/>
              </a:spcBef>
              <a:spcAft>
                <a:spcPct val="0"/>
              </a:spcAft>
              <a:defRPr sz="3467" b="1">
                <a:solidFill>
                  <a:srgbClr val="F30617"/>
                </a:solidFill>
                <a:latin typeface="Arial" pitchFamily="-110" charset="0"/>
                <a:ea typeface="ヒラギノ角ゴ ProN W6" pitchFamily="-110" charset="-128"/>
                <a:cs typeface="ヒラギノ角ゴ ProN W6" pitchFamily="-110" charset="-128"/>
                <a:sym typeface="Arial" pitchFamily="-110" charset="0"/>
              </a:defRPr>
            </a:lvl9pPr>
          </a:lstStyle>
          <a:p>
            <a:pPr lvl="0" defTabSz="914377">
              <a:buClr>
                <a:srgbClr val="000000"/>
              </a:buClr>
              <a:defRPr/>
            </a:pPr>
            <a:r>
              <a:rPr kumimoji="0" lang="en-US" sz="2600" b="0" i="0" u="none" strike="noStrike" kern="0" cap="none" spc="0" normalizeH="0" baseline="0" noProof="0" dirty="0">
                <a:ln>
                  <a:noFill/>
                </a:ln>
                <a:solidFill>
                  <a:srgbClr val="F30617"/>
                </a:solidFill>
                <a:effectLst/>
                <a:uLnTx/>
                <a:uFillTx/>
                <a:latin typeface="Georgia" pitchFamily="-65" charset="0"/>
                <a:sym typeface="Arial" pitchFamily="-65" charset="0"/>
              </a:rPr>
              <a:t>INDICATIONS AND IMPORTANT SAFETY INFORMATION</a:t>
            </a:r>
            <a:br>
              <a:rPr kumimoji="0" lang="en-US" sz="2600" b="0" i="0" u="none" strike="noStrike" kern="0" cap="none" spc="0" normalizeH="0" baseline="0" noProof="0" dirty="0">
                <a:ln>
                  <a:noFill/>
                </a:ln>
                <a:solidFill>
                  <a:srgbClr val="F30617"/>
                </a:solidFill>
                <a:effectLst/>
                <a:uLnTx/>
                <a:uFillTx/>
                <a:latin typeface="Georgia" pitchFamily="-65" charset="0"/>
                <a:sym typeface="Arial" pitchFamily="-65" charset="0"/>
              </a:rPr>
            </a:br>
            <a:r>
              <a:rPr kumimoji="0" lang="en-US" sz="2600" b="0" i="0" u="none" strike="noStrike" kern="0" cap="none" spc="0" normalizeH="0" baseline="0" noProof="0" dirty="0">
                <a:ln>
                  <a:noFill/>
                </a:ln>
                <a:solidFill>
                  <a:srgbClr val="F30617"/>
                </a:solidFill>
                <a:effectLst/>
                <a:uLnTx/>
                <a:uFillTx/>
                <a:latin typeface="Georgia" pitchFamily="-65" charset="0"/>
                <a:sym typeface="Arial" pitchFamily="-65" charset="0"/>
              </a:rPr>
              <a:t>FOR THE TECNIS SYMFONY™ AND TECNIS </a:t>
            </a:r>
            <a:r>
              <a:rPr lang="en-US" sz="2600" dirty="0">
                <a:solidFill>
                  <a:srgbClr val="F30617"/>
                </a:solidFill>
              </a:rPr>
              <a:t>SYMFONY™ </a:t>
            </a:r>
            <a:r>
              <a:rPr kumimoji="0" lang="en-US" sz="2600" b="0" i="0" u="none" strike="noStrike" kern="0" cap="none" spc="0" normalizeH="0" baseline="0" noProof="0" dirty="0">
                <a:ln>
                  <a:noFill/>
                </a:ln>
                <a:solidFill>
                  <a:srgbClr val="F30617"/>
                </a:solidFill>
                <a:effectLst/>
                <a:uLnTx/>
                <a:uFillTx/>
                <a:latin typeface="Georgia" pitchFamily="-65" charset="0"/>
                <a:sym typeface="Arial" pitchFamily="-65" charset="0"/>
              </a:rPr>
              <a:t>TORIC EXTENDED RANGE OF VISION IOLs</a:t>
            </a:r>
          </a:p>
        </p:txBody>
      </p:sp>
    </p:spTree>
    <p:extLst>
      <p:ext uri="{BB962C8B-B14F-4D97-AF65-F5344CB8AC3E}">
        <p14:creationId xmlns:p14="http://schemas.microsoft.com/office/powerpoint/2010/main" val="34025974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23907" y="562213"/>
            <a:ext cx="10905536" cy="681917"/>
          </a:xfrm>
        </p:spPr>
        <p:txBody>
          <a:bodyPr/>
          <a:lstStyle/>
          <a:p>
            <a:r>
              <a:rPr lang="en-US" dirty="0"/>
              <a:t>Keys to Successful Patient Conversations</a:t>
            </a:r>
          </a:p>
        </p:txBody>
      </p:sp>
      <p:sp>
        <p:nvSpPr>
          <p:cNvPr id="3" name="Text Placeholder 2"/>
          <p:cNvSpPr>
            <a:spLocks noGrp="1"/>
          </p:cNvSpPr>
          <p:nvPr>
            <p:ph type="body" sz="quarter" idx="4294967295"/>
          </p:nvPr>
        </p:nvSpPr>
        <p:spPr>
          <a:xfrm>
            <a:off x="5392707" y="1656914"/>
            <a:ext cx="6036736" cy="3841577"/>
          </a:xfrm>
        </p:spPr>
        <p:txBody>
          <a:bodyPr/>
          <a:lstStyle/>
          <a:p>
            <a:r>
              <a:rPr lang="en-US" sz="2500" dirty="0">
                <a:solidFill>
                  <a:schemeClr val="tx1">
                    <a:lumMod val="75000"/>
                    <a:lumOff val="25000"/>
                  </a:schemeClr>
                </a:solidFill>
              </a:rPr>
              <a:t>Educate patient and referring doctors about options/offerings </a:t>
            </a:r>
          </a:p>
          <a:p>
            <a:r>
              <a:rPr lang="en-US" sz="2500" dirty="0">
                <a:solidFill>
                  <a:schemeClr val="tx1">
                    <a:lumMod val="75000"/>
                    <a:lumOff val="25000"/>
                  </a:schemeClr>
                </a:solidFill>
              </a:rPr>
              <a:t>Standardize the surgical consult conversation</a:t>
            </a:r>
          </a:p>
          <a:p>
            <a:r>
              <a:rPr lang="en-US" sz="2500" dirty="0">
                <a:solidFill>
                  <a:schemeClr val="tx1">
                    <a:lumMod val="75000"/>
                    <a:lumOff val="25000"/>
                  </a:schemeClr>
                </a:solidFill>
              </a:rPr>
              <a:t>Understand the patient’s needs and preferences</a:t>
            </a:r>
          </a:p>
          <a:p>
            <a:r>
              <a:rPr lang="en-US" sz="2500" dirty="0">
                <a:solidFill>
                  <a:schemeClr val="tx1">
                    <a:lumMod val="75000"/>
                    <a:lumOff val="25000"/>
                  </a:schemeClr>
                </a:solidFill>
              </a:rPr>
              <a:t>Leave the patient with a confident recommendation</a:t>
            </a:r>
          </a:p>
        </p:txBody>
      </p:sp>
      <p:pic>
        <p:nvPicPr>
          <p:cNvPr id="6" name="Picture 5">
            <a:extLst>
              <a:ext uri="{FF2B5EF4-FFF2-40B4-BE49-F238E27FC236}">
                <a16:creationId xmlns:a16="http://schemas.microsoft.com/office/drawing/2014/main" id="{B1D8823F-9B85-4D78-9A56-70E82F874CC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31900" y="1345730"/>
            <a:ext cx="3560560" cy="4463946"/>
          </a:xfrm>
          <a:prstGeom prst="rect">
            <a:avLst/>
          </a:prstGeom>
        </p:spPr>
      </p:pic>
    </p:spTree>
    <p:extLst>
      <p:ext uri="{BB962C8B-B14F-4D97-AF65-F5344CB8AC3E}">
        <p14:creationId xmlns:p14="http://schemas.microsoft.com/office/powerpoint/2010/main" val="424818996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C1D8163-8A12-43CF-9B99-37B7EAED4BF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54893" y="6239739"/>
            <a:ext cx="2644673" cy="628437"/>
          </a:xfrm>
          <a:prstGeom prst="rect">
            <a:avLst/>
          </a:prstGeom>
        </p:spPr>
      </p:pic>
      <p:sp>
        <p:nvSpPr>
          <p:cNvPr id="3" name="Rectangle 2">
            <a:extLst>
              <a:ext uri="{FF2B5EF4-FFF2-40B4-BE49-F238E27FC236}">
                <a16:creationId xmlns:a16="http://schemas.microsoft.com/office/drawing/2014/main" id="{E3BF5909-E212-40F8-8C89-39A4DE4E5EDD}"/>
              </a:ext>
            </a:extLst>
          </p:cNvPr>
          <p:cNvSpPr/>
          <p:nvPr/>
        </p:nvSpPr>
        <p:spPr>
          <a:xfrm>
            <a:off x="336536" y="1319951"/>
            <a:ext cx="10407667" cy="5262979"/>
          </a:xfrm>
          <a:prstGeom prst="rect">
            <a:avLst/>
          </a:prstGeom>
        </p:spPr>
        <p:txBody>
          <a:bodyPr wrap="square">
            <a:spAutoFit/>
          </a:bodyPr>
          <a:lstStyle/>
          <a:p>
            <a:pPr marL="0" marR="0" lvl="0" indent="0" algn="just" defTabSz="914377" rtl="0" eaLnBrk="1" fontAlgn="auto" latinLnBrk="0" hangingPunct="1">
              <a:lnSpc>
                <a:spcPct val="100000"/>
              </a:lnSpc>
              <a:spcBef>
                <a:spcPts val="0"/>
              </a:spcBef>
              <a:spcAft>
                <a:spcPts val="0"/>
              </a:spcAft>
              <a:buClrTx/>
              <a:buSzTx/>
              <a:buFontTx/>
              <a:buNone/>
              <a:tabLst/>
              <a:defRPr/>
            </a:pPr>
            <a:r>
              <a:rPr kumimoji="0" lang="en-US" sz="1000" b="1" i="0" u="none" strike="noStrike" kern="1200" cap="none" spc="0" normalizeH="0" baseline="0" noProof="0" dirty="0">
                <a:ln>
                  <a:noFill/>
                </a:ln>
                <a:solidFill>
                  <a:srgbClr val="E5E5E5">
                    <a:lumMod val="25000"/>
                  </a:srgbClr>
                </a:solidFill>
                <a:effectLst/>
                <a:uLnTx/>
                <a:uFillTx/>
                <a:latin typeface="Arial"/>
                <a:ea typeface="ヒラギノ角ゴ ProN W3"/>
                <a:cs typeface="Calibri"/>
              </a:rPr>
              <a:t>Precautions (cont.):</a:t>
            </a:r>
          </a:p>
          <a:p>
            <a:pPr marL="0" marR="0" lvl="0" indent="0" algn="just" defTabSz="914377"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srgbClr val="E5E5E5">
                    <a:lumMod val="25000"/>
                  </a:srgbClr>
                </a:solidFill>
                <a:effectLst/>
                <a:uLnTx/>
                <a:uFillTx/>
                <a:latin typeface="Arial"/>
                <a:ea typeface="ヒラギノ角ゴ ProN W3"/>
                <a:cs typeface="Calibri"/>
              </a:rPr>
              <a:t>17.  Potential adverse effects (e.g., complications) associated with the use of the device include the following: </a:t>
            </a:r>
          </a:p>
          <a:p>
            <a:pPr marL="548626" marR="0" lvl="0" indent="-175257" algn="l" defTabSz="914377" rtl="0" eaLnBrk="1" fontAlgn="auto" latinLnBrk="0" hangingPunct="1">
              <a:lnSpc>
                <a:spcPct val="100000"/>
              </a:lnSpc>
              <a:spcBef>
                <a:spcPct val="20000"/>
              </a:spcBef>
              <a:spcAft>
                <a:spcPts val="0"/>
              </a:spcAft>
              <a:buClrTx/>
              <a:buSzTx/>
              <a:buFont typeface="Arial"/>
              <a:buChar char="•"/>
              <a:tabLst/>
              <a:defRPr/>
            </a:pPr>
            <a:r>
              <a:rPr kumimoji="0" lang="en-US" sz="1000" b="0" i="0" u="none" strike="noStrike" kern="1200" cap="none" spc="0" normalizeH="0" baseline="0" noProof="0" dirty="0">
                <a:ln>
                  <a:noFill/>
                </a:ln>
                <a:solidFill>
                  <a:srgbClr val="E5E5E5">
                    <a:lumMod val="25000"/>
                  </a:srgbClr>
                </a:solidFill>
                <a:effectLst/>
                <a:uLnTx/>
                <a:uFillTx/>
                <a:latin typeface="Arial"/>
                <a:ea typeface="ヒラギノ角ゴ ProN W3"/>
                <a:cs typeface="Calibri"/>
              </a:rPr>
              <a:t>Infection (endophthalmitis)</a:t>
            </a:r>
          </a:p>
          <a:p>
            <a:pPr marL="548626" marR="0" lvl="0" indent="-175257" algn="l" defTabSz="914377" rtl="0" eaLnBrk="1" fontAlgn="auto" latinLnBrk="0" hangingPunct="1">
              <a:lnSpc>
                <a:spcPct val="100000"/>
              </a:lnSpc>
              <a:spcBef>
                <a:spcPct val="20000"/>
              </a:spcBef>
              <a:spcAft>
                <a:spcPts val="0"/>
              </a:spcAft>
              <a:buClrTx/>
              <a:buSzTx/>
              <a:buFont typeface="Arial"/>
              <a:buChar char="•"/>
              <a:tabLst/>
              <a:defRPr/>
            </a:pPr>
            <a:r>
              <a:rPr kumimoji="0" lang="en-US" sz="1000" b="0" i="0" u="none" strike="noStrike" kern="1200" cap="none" spc="0" normalizeH="0" baseline="0" noProof="0" dirty="0">
                <a:ln>
                  <a:noFill/>
                </a:ln>
                <a:solidFill>
                  <a:srgbClr val="E5E5E5">
                    <a:lumMod val="25000"/>
                  </a:srgbClr>
                </a:solidFill>
                <a:effectLst/>
                <a:uLnTx/>
                <a:uFillTx/>
                <a:latin typeface="Arial"/>
                <a:ea typeface="ヒラギノ角ゴ ProN W3"/>
                <a:cs typeface="Calibri"/>
              </a:rPr>
              <a:t>Hypopyon</a:t>
            </a:r>
          </a:p>
          <a:p>
            <a:pPr marL="548626" marR="0" lvl="0" indent="-175257" algn="l" defTabSz="914377" rtl="0" eaLnBrk="1" fontAlgn="auto" latinLnBrk="0" hangingPunct="1">
              <a:lnSpc>
                <a:spcPct val="100000"/>
              </a:lnSpc>
              <a:spcBef>
                <a:spcPct val="20000"/>
              </a:spcBef>
              <a:spcAft>
                <a:spcPts val="0"/>
              </a:spcAft>
              <a:buClrTx/>
              <a:buSzTx/>
              <a:buFont typeface="Arial"/>
              <a:buChar char="•"/>
              <a:tabLst/>
              <a:defRPr/>
            </a:pPr>
            <a:r>
              <a:rPr kumimoji="0" lang="en-US" sz="1000" b="0" i="0" u="none" strike="noStrike" kern="1200" cap="none" spc="0" normalizeH="0" baseline="0" noProof="0" dirty="0">
                <a:ln>
                  <a:noFill/>
                </a:ln>
                <a:solidFill>
                  <a:srgbClr val="E5E5E5">
                    <a:lumMod val="25000"/>
                  </a:srgbClr>
                </a:solidFill>
                <a:effectLst/>
                <a:uLnTx/>
                <a:uFillTx/>
                <a:latin typeface="Arial"/>
                <a:ea typeface="ヒラギノ角ゴ ProN W3"/>
                <a:cs typeface="Calibri"/>
              </a:rPr>
              <a:t>IOL dislocation</a:t>
            </a:r>
          </a:p>
          <a:p>
            <a:pPr marL="548626" marR="0" lvl="0" indent="-175257" algn="l" defTabSz="914377" rtl="0" eaLnBrk="1" fontAlgn="auto" latinLnBrk="0" hangingPunct="1">
              <a:lnSpc>
                <a:spcPct val="100000"/>
              </a:lnSpc>
              <a:spcBef>
                <a:spcPct val="20000"/>
              </a:spcBef>
              <a:spcAft>
                <a:spcPts val="0"/>
              </a:spcAft>
              <a:buClrTx/>
              <a:buSzTx/>
              <a:buFont typeface="Arial"/>
              <a:buChar char="•"/>
              <a:tabLst/>
              <a:defRPr/>
            </a:pPr>
            <a:r>
              <a:rPr kumimoji="0" lang="en-US" sz="1000" b="0" i="0" u="none" strike="noStrike" kern="1200" cap="none" spc="0" normalizeH="0" baseline="0" noProof="0" dirty="0">
                <a:ln>
                  <a:noFill/>
                </a:ln>
                <a:solidFill>
                  <a:srgbClr val="E5E5E5">
                    <a:lumMod val="25000"/>
                  </a:srgbClr>
                </a:solidFill>
                <a:effectLst/>
                <a:uLnTx/>
                <a:uFillTx/>
                <a:latin typeface="Arial"/>
                <a:ea typeface="ヒラギノ角ゴ ProN W3"/>
                <a:cs typeface="Calibri"/>
              </a:rPr>
              <a:t>Cystoid macular edema</a:t>
            </a:r>
          </a:p>
          <a:p>
            <a:pPr marL="548626" marR="0" lvl="0" indent="-175257" algn="l" defTabSz="914377" rtl="0" eaLnBrk="1" fontAlgn="auto" latinLnBrk="0" hangingPunct="1">
              <a:lnSpc>
                <a:spcPct val="100000"/>
              </a:lnSpc>
              <a:spcBef>
                <a:spcPct val="20000"/>
              </a:spcBef>
              <a:spcAft>
                <a:spcPts val="0"/>
              </a:spcAft>
              <a:buClrTx/>
              <a:buSzTx/>
              <a:buFont typeface="Arial"/>
              <a:buChar char="•"/>
              <a:tabLst/>
              <a:defRPr/>
            </a:pPr>
            <a:r>
              <a:rPr kumimoji="0" lang="en-US" sz="1000" b="0" i="0" u="none" strike="noStrike" kern="1200" cap="none" spc="0" normalizeH="0" baseline="0" noProof="0" dirty="0">
                <a:ln>
                  <a:noFill/>
                </a:ln>
                <a:solidFill>
                  <a:srgbClr val="E5E5E5">
                    <a:lumMod val="25000"/>
                  </a:srgbClr>
                </a:solidFill>
                <a:effectLst/>
                <a:uLnTx/>
                <a:uFillTx/>
                <a:latin typeface="Arial"/>
                <a:ea typeface="ヒラギノ角ゴ ProN W3"/>
                <a:cs typeface="Calibri"/>
              </a:rPr>
              <a:t>Corneal edema</a:t>
            </a:r>
          </a:p>
          <a:p>
            <a:pPr marL="548626" marR="0" lvl="0" indent="-175257" algn="l" defTabSz="914377" rtl="0" eaLnBrk="1" fontAlgn="auto" latinLnBrk="0" hangingPunct="1">
              <a:lnSpc>
                <a:spcPct val="100000"/>
              </a:lnSpc>
              <a:spcBef>
                <a:spcPct val="20000"/>
              </a:spcBef>
              <a:spcAft>
                <a:spcPts val="0"/>
              </a:spcAft>
              <a:buClrTx/>
              <a:buSzTx/>
              <a:buFont typeface="Arial"/>
              <a:buChar char="•"/>
              <a:tabLst/>
              <a:defRPr/>
            </a:pPr>
            <a:r>
              <a:rPr kumimoji="0" lang="en-US" sz="1000" b="0" i="0" u="none" strike="noStrike" kern="1200" cap="none" spc="0" normalizeH="0" baseline="0" noProof="0" dirty="0">
                <a:ln>
                  <a:noFill/>
                </a:ln>
                <a:solidFill>
                  <a:srgbClr val="E5E5E5">
                    <a:lumMod val="25000"/>
                  </a:srgbClr>
                </a:solidFill>
                <a:effectLst/>
                <a:uLnTx/>
                <a:uFillTx/>
                <a:latin typeface="Arial"/>
                <a:ea typeface="ヒラギノ角ゴ ProN W3"/>
                <a:cs typeface="Calibri"/>
              </a:rPr>
              <a:t>Pupillary block </a:t>
            </a:r>
          </a:p>
          <a:p>
            <a:pPr marL="548626" marR="0" lvl="0" indent="-175257" algn="l" defTabSz="914377" rtl="0" eaLnBrk="1" fontAlgn="auto" latinLnBrk="0" hangingPunct="1">
              <a:lnSpc>
                <a:spcPct val="100000"/>
              </a:lnSpc>
              <a:spcBef>
                <a:spcPct val="20000"/>
              </a:spcBef>
              <a:spcAft>
                <a:spcPts val="0"/>
              </a:spcAft>
              <a:buClrTx/>
              <a:buSzTx/>
              <a:buFont typeface="Arial"/>
              <a:buChar char="•"/>
              <a:tabLst/>
              <a:defRPr/>
            </a:pPr>
            <a:r>
              <a:rPr kumimoji="0" lang="en-US" sz="1000" b="0" i="0" u="none" strike="noStrike" kern="1200" cap="none" spc="0" normalizeH="0" baseline="0" noProof="0" dirty="0">
                <a:ln>
                  <a:noFill/>
                </a:ln>
                <a:solidFill>
                  <a:srgbClr val="E5E5E5">
                    <a:lumMod val="25000"/>
                  </a:srgbClr>
                </a:solidFill>
                <a:effectLst/>
                <a:uLnTx/>
                <a:uFillTx/>
                <a:latin typeface="Arial"/>
                <a:ea typeface="ヒラギノ角ゴ ProN W3"/>
                <a:cs typeface="Calibri"/>
              </a:rPr>
              <a:t>Iritis</a:t>
            </a:r>
          </a:p>
          <a:p>
            <a:pPr marL="548626" marR="0" lvl="0" indent="-175257" algn="l" defTabSz="914377" rtl="0" eaLnBrk="1" fontAlgn="auto" latinLnBrk="0" hangingPunct="1">
              <a:lnSpc>
                <a:spcPct val="100000"/>
              </a:lnSpc>
              <a:spcBef>
                <a:spcPct val="20000"/>
              </a:spcBef>
              <a:spcAft>
                <a:spcPts val="0"/>
              </a:spcAft>
              <a:buClrTx/>
              <a:buSzTx/>
              <a:buFont typeface="Arial"/>
              <a:buChar char="•"/>
              <a:tabLst/>
              <a:defRPr/>
            </a:pPr>
            <a:r>
              <a:rPr kumimoji="0" lang="en-US" sz="1000" b="0" i="0" u="none" strike="noStrike" kern="1200" cap="none" spc="0" normalizeH="0" baseline="0" noProof="0" dirty="0">
                <a:ln>
                  <a:noFill/>
                </a:ln>
                <a:solidFill>
                  <a:srgbClr val="E5E5E5">
                    <a:lumMod val="25000"/>
                  </a:srgbClr>
                </a:solidFill>
                <a:effectLst/>
                <a:uLnTx/>
                <a:uFillTx/>
                <a:latin typeface="Arial"/>
                <a:ea typeface="ヒラギノ角ゴ ProN W3"/>
                <a:cs typeface="Calibri"/>
              </a:rPr>
              <a:t>Retinal detachment/tear </a:t>
            </a:r>
          </a:p>
          <a:p>
            <a:pPr marL="548626" marR="0" lvl="0" indent="-175257" algn="l" defTabSz="914377" rtl="0" eaLnBrk="1" fontAlgn="auto" latinLnBrk="0" hangingPunct="1">
              <a:lnSpc>
                <a:spcPct val="100000"/>
              </a:lnSpc>
              <a:spcBef>
                <a:spcPct val="20000"/>
              </a:spcBef>
              <a:spcAft>
                <a:spcPts val="0"/>
              </a:spcAft>
              <a:buClrTx/>
              <a:buSzTx/>
              <a:buFont typeface="Arial"/>
              <a:buChar char="•"/>
              <a:tabLst/>
              <a:defRPr/>
            </a:pPr>
            <a:r>
              <a:rPr kumimoji="0" lang="en-US" sz="1000" b="0" i="0" u="none" strike="noStrike" kern="1200" cap="none" spc="0" normalizeH="0" baseline="0" noProof="0" dirty="0">
                <a:ln>
                  <a:noFill/>
                </a:ln>
                <a:solidFill>
                  <a:srgbClr val="E5E5E5">
                    <a:lumMod val="25000"/>
                  </a:srgbClr>
                </a:solidFill>
                <a:effectLst/>
                <a:uLnTx/>
                <a:uFillTx/>
                <a:latin typeface="Arial"/>
                <a:ea typeface="ヒラギノ角ゴ ProN W3"/>
                <a:cs typeface="Calibri"/>
              </a:rPr>
              <a:t>Raised IOP requiring treatment </a:t>
            </a:r>
          </a:p>
          <a:p>
            <a:pPr marL="548626" marR="0" lvl="0" indent="-175257" algn="l" defTabSz="914377" rtl="0" eaLnBrk="1" fontAlgn="auto" latinLnBrk="0" hangingPunct="1">
              <a:lnSpc>
                <a:spcPct val="100000"/>
              </a:lnSpc>
              <a:spcBef>
                <a:spcPct val="20000"/>
              </a:spcBef>
              <a:spcAft>
                <a:spcPts val="0"/>
              </a:spcAft>
              <a:buClrTx/>
              <a:buSzTx/>
              <a:buFont typeface="Arial"/>
              <a:buChar char="•"/>
              <a:tabLst/>
              <a:defRPr/>
            </a:pPr>
            <a:r>
              <a:rPr kumimoji="0" lang="en-US" sz="1000" b="0" i="0" u="none" strike="noStrike" kern="1200" cap="none" spc="0" normalizeH="0" baseline="0" noProof="0" dirty="0">
                <a:ln>
                  <a:noFill/>
                </a:ln>
                <a:solidFill>
                  <a:srgbClr val="E5E5E5">
                    <a:lumMod val="25000"/>
                  </a:srgbClr>
                </a:solidFill>
                <a:effectLst/>
                <a:uLnTx/>
                <a:uFillTx/>
                <a:latin typeface="Arial"/>
                <a:ea typeface="ヒラギノ角ゴ ProN W3"/>
                <a:cs typeface="Calibri"/>
              </a:rPr>
              <a:t>Visual symptoms requiring lens removal </a:t>
            </a:r>
          </a:p>
          <a:p>
            <a:pPr marL="548626" marR="0" lvl="0" indent="-175257" algn="l" defTabSz="914377" rtl="0" eaLnBrk="1" fontAlgn="auto" latinLnBrk="0" hangingPunct="1">
              <a:lnSpc>
                <a:spcPct val="100000"/>
              </a:lnSpc>
              <a:spcBef>
                <a:spcPct val="20000"/>
              </a:spcBef>
              <a:spcAft>
                <a:spcPts val="0"/>
              </a:spcAft>
              <a:buClrTx/>
              <a:buSzTx/>
              <a:buFont typeface="Arial"/>
              <a:buChar char="•"/>
              <a:tabLst/>
              <a:defRPr/>
            </a:pPr>
            <a:r>
              <a:rPr kumimoji="0" lang="en-US" sz="1000" b="0" i="0" u="none" strike="noStrike" kern="1200" cap="none" spc="0" normalizeH="0" baseline="0" noProof="0" dirty="0">
                <a:ln>
                  <a:noFill/>
                </a:ln>
                <a:solidFill>
                  <a:srgbClr val="E5E5E5">
                    <a:lumMod val="25000"/>
                  </a:srgbClr>
                </a:solidFill>
                <a:effectLst/>
                <a:uLnTx/>
                <a:uFillTx/>
                <a:latin typeface="Arial"/>
                <a:ea typeface="ヒラギノ角ゴ ProN W3"/>
                <a:cs typeface="Calibri"/>
              </a:rPr>
              <a:t>Tilt and decentration requiring repositioning </a:t>
            </a:r>
          </a:p>
          <a:p>
            <a:pPr marL="548626" marR="0" lvl="0" indent="-175257" algn="l" defTabSz="914377" rtl="0" eaLnBrk="1" fontAlgn="auto" latinLnBrk="0" hangingPunct="1">
              <a:lnSpc>
                <a:spcPct val="100000"/>
              </a:lnSpc>
              <a:spcBef>
                <a:spcPct val="20000"/>
              </a:spcBef>
              <a:spcAft>
                <a:spcPts val="0"/>
              </a:spcAft>
              <a:buClrTx/>
              <a:buSzTx/>
              <a:buFont typeface="Arial"/>
              <a:buChar char="•"/>
              <a:tabLst/>
              <a:defRPr/>
            </a:pPr>
            <a:r>
              <a:rPr kumimoji="0" lang="en-US" sz="1000" b="0" i="0" u="none" strike="noStrike" kern="1200" cap="none" spc="0" normalizeH="0" baseline="0" noProof="0" dirty="0">
                <a:ln>
                  <a:noFill/>
                </a:ln>
                <a:solidFill>
                  <a:srgbClr val="E5E5E5">
                    <a:lumMod val="25000"/>
                  </a:srgbClr>
                </a:solidFill>
                <a:effectLst/>
                <a:uLnTx/>
                <a:uFillTx/>
                <a:latin typeface="Arial"/>
                <a:ea typeface="ヒラギノ角ゴ ProN W3"/>
                <a:cs typeface="Calibri"/>
              </a:rPr>
              <a:t>Residual refractive error resulting in secondary intervention.  </a:t>
            </a:r>
          </a:p>
          <a:p>
            <a:pPr marL="373369" marR="0" lvl="0" indent="0" algn="l" defTabSz="914377" rtl="0" eaLnBrk="1" fontAlgn="auto" latinLnBrk="0" hangingPunct="1">
              <a:lnSpc>
                <a:spcPct val="100000"/>
              </a:lnSpc>
              <a:spcBef>
                <a:spcPct val="20000"/>
              </a:spcBef>
              <a:spcAft>
                <a:spcPts val="0"/>
              </a:spcAft>
              <a:buClrTx/>
              <a:buSzTx/>
              <a:buFontTx/>
              <a:buNone/>
              <a:tabLst/>
              <a:defRPr/>
            </a:pPr>
            <a:r>
              <a:rPr kumimoji="0" lang="en-US" sz="1000" b="0" i="0" u="none" strike="noStrike" kern="1200" cap="none" spc="0" normalizeH="0" baseline="0" noProof="0" dirty="0">
                <a:ln>
                  <a:noFill/>
                </a:ln>
                <a:solidFill>
                  <a:srgbClr val="E5E5E5">
                    <a:lumMod val="25000"/>
                  </a:srgbClr>
                </a:solidFill>
                <a:effectLst/>
                <a:uLnTx/>
                <a:uFillTx/>
                <a:latin typeface="Arial"/>
                <a:ea typeface="ヒラギノ角ゴ ProN W3"/>
                <a:cs typeface="Calibri"/>
              </a:rPr>
              <a:t>Secondary surgical interventions include, but are not limited to: </a:t>
            </a:r>
          </a:p>
          <a:p>
            <a:pPr marL="548626" marR="0" lvl="0" indent="-175257" algn="l" defTabSz="914377" rtl="0" eaLnBrk="1" fontAlgn="auto" latinLnBrk="0" hangingPunct="1">
              <a:lnSpc>
                <a:spcPct val="100000"/>
              </a:lnSpc>
              <a:spcBef>
                <a:spcPct val="20000"/>
              </a:spcBef>
              <a:spcAft>
                <a:spcPts val="0"/>
              </a:spcAft>
              <a:buClrTx/>
              <a:buSzTx/>
              <a:buFont typeface="Arial"/>
              <a:buChar char="•"/>
              <a:tabLst/>
              <a:defRPr/>
            </a:pPr>
            <a:r>
              <a:rPr kumimoji="0" lang="en-US" sz="1000" b="0" i="0" u="none" strike="noStrike" kern="1200" cap="none" spc="0" normalizeH="0" baseline="0" noProof="0" dirty="0">
                <a:ln>
                  <a:noFill/>
                </a:ln>
                <a:solidFill>
                  <a:srgbClr val="E5E5E5">
                    <a:lumMod val="25000"/>
                  </a:srgbClr>
                </a:solidFill>
                <a:effectLst/>
                <a:uLnTx/>
                <a:uFillTx/>
                <a:latin typeface="Arial"/>
                <a:ea typeface="ヒラギノ角ゴ ProN W3"/>
                <a:cs typeface="Calibri"/>
              </a:rPr>
              <a:t>Lens repositioning (due to decentration, rotation, subluxation, etc.) </a:t>
            </a:r>
          </a:p>
          <a:p>
            <a:pPr marL="548626" marR="0" lvl="0" indent="-175257" algn="l" defTabSz="914377" rtl="0" eaLnBrk="1" fontAlgn="auto" latinLnBrk="0" hangingPunct="1">
              <a:lnSpc>
                <a:spcPct val="100000"/>
              </a:lnSpc>
              <a:spcBef>
                <a:spcPct val="20000"/>
              </a:spcBef>
              <a:spcAft>
                <a:spcPts val="0"/>
              </a:spcAft>
              <a:buClrTx/>
              <a:buSzTx/>
              <a:buFont typeface="Arial"/>
              <a:buChar char="•"/>
              <a:tabLst/>
              <a:defRPr/>
            </a:pPr>
            <a:r>
              <a:rPr kumimoji="0" lang="en-US" sz="1000" b="0" i="0" u="none" strike="noStrike" kern="1200" cap="none" spc="0" normalizeH="0" baseline="0" noProof="0" dirty="0">
                <a:ln>
                  <a:noFill/>
                </a:ln>
                <a:solidFill>
                  <a:srgbClr val="E5E5E5">
                    <a:lumMod val="25000"/>
                  </a:srgbClr>
                </a:solidFill>
                <a:effectLst/>
                <a:uLnTx/>
                <a:uFillTx/>
                <a:latin typeface="Arial"/>
                <a:ea typeface="ヒラギノ角ゴ ProN W3"/>
                <a:cs typeface="Calibri"/>
              </a:rPr>
              <a:t>Lens replacement </a:t>
            </a:r>
          </a:p>
          <a:p>
            <a:pPr marL="548626" marR="0" lvl="0" indent="-175257" algn="l" defTabSz="914377" rtl="0" eaLnBrk="1" fontAlgn="auto" latinLnBrk="0" hangingPunct="1">
              <a:lnSpc>
                <a:spcPct val="100000"/>
              </a:lnSpc>
              <a:spcBef>
                <a:spcPct val="20000"/>
              </a:spcBef>
              <a:spcAft>
                <a:spcPts val="0"/>
              </a:spcAft>
              <a:buClrTx/>
              <a:buSzTx/>
              <a:buFont typeface="Arial"/>
              <a:buChar char="•"/>
              <a:tabLst/>
              <a:defRPr/>
            </a:pPr>
            <a:r>
              <a:rPr kumimoji="0" lang="en-US" sz="1000" b="0" i="0" u="none" strike="noStrike" kern="1200" cap="none" spc="0" normalizeH="0" baseline="0" noProof="0" dirty="0">
                <a:ln>
                  <a:noFill/>
                </a:ln>
                <a:solidFill>
                  <a:srgbClr val="E5E5E5">
                    <a:lumMod val="25000"/>
                  </a:srgbClr>
                </a:solidFill>
                <a:effectLst/>
                <a:uLnTx/>
                <a:uFillTx/>
                <a:latin typeface="Arial"/>
                <a:ea typeface="ヒラギノ角ゴ ProN W3"/>
                <a:cs typeface="Calibri"/>
              </a:rPr>
              <a:t>Vitreous aspirations or iridectomy for pupillary block </a:t>
            </a:r>
          </a:p>
          <a:p>
            <a:pPr marL="548626" marR="0" lvl="0" indent="-175257" algn="l" defTabSz="914377" rtl="0" eaLnBrk="1" fontAlgn="auto" latinLnBrk="0" hangingPunct="1">
              <a:lnSpc>
                <a:spcPct val="100000"/>
              </a:lnSpc>
              <a:spcBef>
                <a:spcPct val="20000"/>
              </a:spcBef>
              <a:spcAft>
                <a:spcPts val="0"/>
              </a:spcAft>
              <a:buClrTx/>
              <a:buSzTx/>
              <a:buFont typeface="Arial"/>
              <a:buChar char="•"/>
              <a:tabLst/>
              <a:defRPr/>
            </a:pPr>
            <a:r>
              <a:rPr kumimoji="0" lang="en-US" sz="1000" b="0" i="0" u="none" strike="noStrike" kern="1200" cap="none" spc="0" normalizeH="0" baseline="0" noProof="0" dirty="0">
                <a:ln>
                  <a:noFill/>
                </a:ln>
                <a:solidFill>
                  <a:srgbClr val="E5E5E5">
                    <a:lumMod val="25000"/>
                  </a:srgbClr>
                </a:solidFill>
                <a:effectLst/>
                <a:uLnTx/>
                <a:uFillTx/>
                <a:latin typeface="Arial"/>
                <a:ea typeface="ヒラギノ角ゴ ProN W3"/>
                <a:cs typeface="Calibri"/>
              </a:rPr>
              <a:t>Wound leak repair </a:t>
            </a:r>
          </a:p>
          <a:p>
            <a:pPr marL="548626" marR="0" lvl="0" indent="-175257" algn="l" defTabSz="914377" rtl="0" eaLnBrk="1" fontAlgn="auto" latinLnBrk="0" hangingPunct="1">
              <a:lnSpc>
                <a:spcPct val="100000"/>
              </a:lnSpc>
              <a:spcBef>
                <a:spcPct val="20000"/>
              </a:spcBef>
              <a:spcAft>
                <a:spcPts val="0"/>
              </a:spcAft>
              <a:buClrTx/>
              <a:buSzTx/>
              <a:buFont typeface="Arial"/>
              <a:buChar char="•"/>
              <a:tabLst/>
              <a:defRPr/>
            </a:pPr>
            <a:r>
              <a:rPr kumimoji="0" lang="en-US" sz="1000" b="0" i="0" u="none" strike="noStrike" kern="1200" cap="none" spc="0" normalizeH="0" baseline="0" noProof="0" dirty="0">
                <a:ln>
                  <a:noFill/>
                </a:ln>
                <a:solidFill>
                  <a:srgbClr val="E5E5E5">
                    <a:lumMod val="25000"/>
                  </a:srgbClr>
                </a:solidFill>
                <a:effectLst/>
                <a:uLnTx/>
                <a:uFillTx/>
                <a:latin typeface="Arial"/>
                <a:ea typeface="ヒラギノ角ゴ ProN W3"/>
                <a:cs typeface="Calibri"/>
              </a:rPr>
              <a:t>Retinal detachment repair </a:t>
            </a:r>
          </a:p>
          <a:p>
            <a:pPr marL="548626" marR="0" lvl="0" indent="-175257" algn="l" defTabSz="914377" rtl="0" eaLnBrk="1" fontAlgn="auto" latinLnBrk="0" hangingPunct="1">
              <a:lnSpc>
                <a:spcPct val="100000"/>
              </a:lnSpc>
              <a:spcBef>
                <a:spcPct val="20000"/>
              </a:spcBef>
              <a:spcAft>
                <a:spcPts val="0"/>
              </a:spcAft>
              <a:buClrTx/>
              <a:buSzTx/>
              <a:buFont typeface="Arial"/>
              <a:buChar char="•"/>
              <a:tabLst/>
              <a:defRPr/>
            </a:pPr>
            <a:r>
              <a:rPr kumimoji="0" lang="en-US" sz="1000" b="0" i="0" u="none" strike="noStrike" kern="1200" cap="none" spc="0" normalizeH="0" baseline="0" noProof="0" dirty="0">
                <a:ln>
                  <a:noFill/>
                </a:ln>
                <a:solidFill>
                  <a:srgbClr val="E5E5E5">
                    <a:lumMod val="25000"/>
                  </a:srgbClr>
                </a:solidFill>
                <a:effectLst/>
                <a:uLnTx/>
                <a:uFillTx/>
                <a:latin typeface="Arial"/>
                <a:ea typeface="ヒラギノ角ゴ ProN W3"/>
                <a:cs typeface="Calibri"/>
              </a:rPr>
              <a:t>Corneal transplant </a:t>
            </a:r>
          </a:p>
          <a:p>
            <a:pPr marL="548626" marR="0" lvl="0" indent="-175257" algn="l" defTabSz="914377" rtl="0" eaLnBrk="1" fontAlgn="auto" latinLnBrk="0" hangingPunct="1">
              <a:lnSpc>
                <a:spcPct val="100000"/>
              </a:lnSpc>
              <a:spcBef>
                <a:spcPct val="20000"/>
              </a:spcBef>
              <a:spcAft>
                <a:spcPts val="0"/>
              </a:spcAft>
              <a:buClrTx/>
              <a:buSzTx/>
              <a:buFont typeface="Arial"/>
              <a:buChar char="•"/>
              <a:tabLst/>
              <a:defRPr/>
            </a:pPr>
            <a:r>
              <a:rPr kumimoji="0" lang="en-US" sz="1000" b="0" i="0" u="none" strike="noStrike" kern="1200" cap="none" spc="0" normalizeH="0" baseline="0" noProof="0" dirty="0">
                <a:ln>
                  <a:noFill/>
                </a:ln>
                <a:solidFill>
                  <a:srgbClr val="E5E5E5">
                    <a:lumMod val="25000"/>
                  </a:srgbClr>
                </a:solidFill>
                <a:effectLst/>
                <a:uLnTx/>
                <a:uFillTx/>
                <a:latin typeface="Arial"/>
                <a:ea typeface="ヒラギノ角ゴ ProN W3"/>
                <a:cs typeface="Calibri"/>
              </a:rPr>
              <a:t>Lens replacement due to refractive error </a:t>
            </a:r>
          </a:p>
          <a:p>
            <a:pPr marL="548626" marR="0" lvl="0" indent="-175257" algn="l" defTabSz="914377" rtl="0" eaLnBrk="1" fontAlgn="auto" latinLnBrk="0" hangingPunct="1">
              <a:lnSpc>
                <a:spcPct val="100000"/>
              </a:lnSpc>
              <a:spcBef>
                <a:spcPct val="20000"/>
              </a:spcBef>
              <a:spcAft>
                <a:spcPts val="0"/>
              </a:spcAft>
              <a:buClrTx/>
              <a:buSzTx/>
              <a:buFont typeface="Arial"/>
              <a:buChar char="•"/>
              <a:tabLst/>
              <a:defRPr/>
            </a:pPr>
            <a:r>
              <a:rPr kumimoji="0" lang="en-US" sz="1000" b="0" i="0" u="none" strike="noStrike" kern="1200" cap="none" spc="0" normalizeH="0" baseline="0" noProof="0" dirty="0">
                <a:ln>
                  <a:noFill/>
                </a:ln>
                <a:solidFill>
                  <a:srgbClr val="E5E5E5">
                    <a:lumMod val="25000"/>
                  </a:srgbClr>
                </a:solidFill>
                <a:effectLst/>
                <a:uLnTx/>
                <a:uFillTx/>
                <a:latin typeface="Arial"/>
                <a:ea typeface="ヒラギノ角ゴ ProN W3"/>
                <a:cs typeface="Calibri"/>
              </a:rPr>
              <a:t>Unacceptable optical/visual symptoms</a:t>
            </a:r>
          </a:p>
          <a:p>
            <a:pPr marL="548626" marR="0" lvl="0" indent="-175257" algn="l" defTabSz="914377" rtl="0" eaLnBrk="1" fontAlgn="auto" latinLnBrk="0" hangingPunct="1">
              <a:lnSpc>
                <a:spcPct val="100000"/>
              </a:lnSpc>
              <a:spcBef>
                <a:spcPct val="20000"/>
              </a:spcBef>
              <a:spcAft>
                <a:spcPts val="0"/>
              </a:spcAft>
              <a:buClrTx/>
              <a:buSzTx/>
              <a:buFont typeface="Arial"/>
              <a:buChar char="•"/>
              <a:tabLst/>
              <a:defRPr/>
            </a:pPr>
            <a:r>
              <a:rPr kumimoji="0" lang="en-US" sz="1000" b="0" i="0" u="none" strike="noStrike" kern="1200" cap="none" spc="0" normalizeH="0" baseline="0" noProof="0" dirty="0">
                <a:ln>
                  <a:noFill/>
                </a:ln>
                <a:solidFill>
                  <a:srgbClr val="E5E5E5">
                    <a:lumMod val="25000"/>
                  </a:srgbClr>
                </a:solidFill>
                <a:effectLst/>
                <a:uLnTx/>
                <a:uFillTx/>
                <a:latin typeface="Arial"/>
                <a:ea typeface="ヒラギノ角ゴ ProN W3"/>
                <a:cs typeface="Calibri"/>
              </a:rPr>
              <a:t>Severe inflammation</a:t>
            </a:r>
          </a:p>
          <a:p>
            <a:pPr marL="0" marR="0" lvl="0" indent="0" algn="l" defTabSz="914377" rtl="0" eaLnBrk="1" fontAlgn="auto" latinLnBrk="0" hangingPunct="1">
              <a:lnSpc>
                <a:spcPct val="100000"/>
              </a:lnSpc>
              <a:spcBef>
                <a:spcPts val="0"/>
              </a:spcBef>
              <a:spcAft>
                <a:spcPts val="0"/>
              </a:spcAft>
              <a:buClrTx/>
              <a:buSzTx/>
              <a:buFontTx/>
              <a:buNone/>
              <a:tabLst/>
              <a:defRPr/>
            </a:pPr>
            <a:r>
              <a:rPr kumimoji="0" lang="en-US" sz="1000" b="1" i="0" u="none" strike="noStrike" kern="1200" cap="none" spc="0" normalizeH="0" baseline="0" noProof="0" dirty="0">
                <a:ln>
                  <a:noFill/>
                </a:ln>
                <a:solidFill>
                  <a:srgbClr val="595959"/>
                </a:solidFill>
                <a:effectLst/>
                <a:uLnTx/>
                <a:uFillTx/>
                <a:latin typeface="Helvetica Neue"/>
                <a:ea typeface="ヒラギノ角ゴ ProN W3"/>
                <a:cs typeface="Calibri"/>
              </a:rPr>
              <a:t>Serious Adverse Events:</a:t>
            </a:r>
          </a:p>
          <a:p>
            <a:pPr marL="0" marR="0" lvl="0" indent="0" algn="l" defTabSz="914377"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srgbClr val="595959"/>
                </a:solidFill>
                <a:effectLst/>
                <a:uLnTx/>
                <a:uFillTx/>
                <a:latin typeface="Helvetica Neue"/>
                <a:ea typeface="ヒラギノ角ゴ ProN W3"/>
                <a:cs typeface="Calibri"/>
              </a:rPr>
              <a:t>The most frequently reported serious adverse events that occurred during the clinical trial of the TECNIS Symfony™ Lens were cystoid macular edema (2 eyes, 0.7%) and surgical reintervention (treatment injections for cystoid macular edema and endophthalmitis, 2 eyes, 0.7%). One eye was reported with pupillary capture and the eye that had endophthalmitis also had a small hypopyon. No other serious adverse events and no lens-related adverse events occurred during the trial.</a:t>
            </a:r>
          </a:p>
          <a:p>
            <a:pPr marL="548626" marR="0" lvl="0" indent="-175257" algn="l" defTabSz="914377" rtl="0" eaLnBrk="1" fontAlgn="auto" latinLnBrk="0" hangingPunct="1">
              <a:lnSpc>
                <a:spcPct val="100000"/>
              </a:lnSpc>
              <a:spcBef>
                <a:spcPct val="20000"/>
              </a:spcBef>
              <a:spcAft>
                <a:spcPts val="0"/>
              </a:spcAft>
              <a:buClrTx/>
              <a:buSzTx/>
              <a:buFont typeface="Arial"/>
              <a:buChar char="•"/>
              <a:tabLst/>
              <a:defRPr/>
            </a:pPr>
            <a:endParaRPr kumimoji="0" lang="en-US" sz="1000" b="0" i="0" u="none" strike="noStrike" kern="1200" cap="none" spc="0" normalizeH="0" baseline="0" noProof="0" dirty="0">
              <a:ln>
                <a:noFill/>
              </a:ln>
              <a:solidFill>
                <a:srgbClr val="E5E5E5">
                  <a:lumMod val="25000"/>
                </a:srgbClr>
              </a:solidFill>
              <a:effectLst/>
              <a:uLnTx/>
              <a:uFillTx/>
              <a:latin typeface="Arial"/>
              <a:ea typeface="ヒラギノ角ゴ ProN W3"/>
              <a:cs typeface="Calibri"/>
            </a:endParaRPr>
          </a:p>
        </p:txBody>
      </p:sp>
      <p:pic>
        <p:nvPicPr>
          <p:cNvPr id="5" name="Picture 4" descr="jnj_Institute_logo_horizontal_RGB.jpg">
            <a:extLst>
              <a:ext uri="{FF2B5EF4-FFF2-40B4-BE49-F238E27FC236}">
                <a16:creationId xmlns:a16="http://schemas.microsoft.com/office/drawing/2014/main" id="{361250EC-8018-4647-A7C2-ABF66109C34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66808" y="6273564"/>
            <a:ext cx="2622499" cy="568757"/>
          </a:xfrm>
          <a:prstGeom prst="rect">
            <a:avLst/>
          </a:prstGeom>
        </p:spPr>
      </p:pic>
      <p:sp>
        <p:nvSpPr>
          <p:cNvPr id="6" name="Title 1">
            <a:extLst>
              <a:ext uri="{FF2B5EF4-FFF2-40B4-BE49-F238E27FC236}">
                <a16:creationId xmlns:a16="http://schemas.microsoft.com/office/drawing/2014/main" id="{2D588BCD-D45D-4B22-B49C-A3AD7FCAE62A}"/>
              </a:ext>
            </a:extLst>
          </p:cNvPr>
          <p:cNvSpPr txBox="1">
            <a:spLocks/>
          </p:cNvSpPr>
          <p:nvPr/>
        </p:nvSpPr>
        <p:spPr>
          <a:xfrm>
            <a:off x="222233" y="292525"/>
            <a:ext cx="10407667" cy="1816947"/>
          </a:xfrm>
          <a:prstGeom prst="rect">
            <a:avLst/>
          </a:prstGeom>
          <a:noFill/>
          <a:ln w="12700">
            <a:noFill/>
            <a:miter lim="800000"/>
            <a:headEnd/>
            <a:tailEnd/>
          </a:ln>
        </p:spPr>
        <p:txBody>
          <a:bodyPr vert="horz" wrap="square" lIns="0" tIns="0" rIns="0" bIns="0" numCol="1" anchor="t" anchorCtr="0" compatLnSpc="1">
            <a:prstTxWarp prst="textNoShape">
              <a:avLst/>
            </a:prstTxWarp>
            <a:noAutofit/>
          </a:bodyPr>
          <a:lstStyle>
            <a:lvl1pPr marL="0" indent="0" algn="l" rtl="0" eaLnBrk="0" fontAlgn="base" hangingPunct="0">
              <a:lnSpc>
                <a:spcPct val="90000"/>
              </a:lnSpc>
              <a:spcBef>
                <a:spcPts val="0"/>
              </a:spcBef>
              <a:spcAft>
                <a:spcPct val="0"/>
              </a:spcAft>
              <a:buClr>
                <a:schemeClr val="tx1"/>
              </a:buClr>
              <a:buSzPct val="100000"/>
              <a:buFont typeface="Arial" charset="0"/>
              <a:buNone/>
              <a:defRPr kumimoji="0" lang="en-US" sz="6667" b="0" i="0" u="none" strike="noStrike" kern="0" cap="none" spc="0" normalizeH="0" baseline="0" noProof="0" dirty="0">
                <a:ln>
                  <a:noFill/>
                </a:ln>
                <a:solidFill>
                  <a:schemeClr val="accent3"/>
                </a:solidFill>
                <a:effectLst/>
                <a:uLnTx/>
                <a:uFillTx/>
                <a:latin typeface="Georgia" pitchFamily="-65" charset="0"/>
                <a:ea typeface="Arial Unicode MS" pitchFamily="-65" charset="0"/>
                <a:cs typeface="Arial Unicode MS" pitchFamily="-65" charset="0"/>
                <a:sym typeface="Arial" pitchFamily="-65" charset="0"/>
              </a:defRPr>
            </a:lvl1pPr>
            <a:lvl2pPr algn="l" rtl="0" eaLnBrk="1" fontAlgn="base" hangingPunct="1">
              <a:lnSpc>
                <a:spcPts val="4480"/>
              </a:lnSpc>
              <a:spcBef>
                <a:spcPct val="0"/>
              </a:spcBef>
              <a:spcAft>
                <a:spcPct val="0"/>
              </a:spcAft>
              <a:defRPr sz="4267">
                <a:solidFill>
                  <a:schemeClr val="tx2"/>
                </a:solidFill>
                <a:latin typeface="Georgia" pitchFamily="-111" charset="0"/>
                <a:ea typeface="Arial Unicode MS" pitchFamily="-65" charset="0"/>
                <a:cs typeface="Arial Unicode MS" pitchFamily="-65" charset="0"/>
                <a:sym typeface="Arial" pitchFamily="-65" charset="0"/>
              </a:defRPr>
            </a:lvl2pPr>
            <a:lvl3pPr algn="l" rtl="0" eaLnBrk="1" fontAlgn="base" hangingPunct="1">
              <a:lnSpc>
                <a:spcPts val="4480"/>
              </a:lnSpc>
              <a:spcBef>
                <a:spcPct val="0"/>
              </a:spcBef>
              <a:spcAft>
                <a:spcPct val="0"/>
              </a:spcAft>
              <a:defRPr sz="4267">
                <a:solidFill>
                  <a:schemeClr val="tx2"/>
                </a:solidFill>
                <a:latin typeface="Georgia" pitchFamily="-111" charset="0"/>
                <a:ea typeface="Arial Unicode MS" pitchFamily="-65" charset="0"/>
                <a:cs typeface="Arial Unicode MS" pitchFamily="-65" charset="0"/>
                <a:sym typeface="Arial" pitchFamily="-65" charset="0"/>
              </a:defRPr>
            </a:lvl3pPr>
            <a:lvl4pPr algn="l" rtl="0" eaLnBrk="1" fontAlgn="base" hangingPunct="1">
              <a:lnSpc>
                <a:spcPts val="4480"/>
              </a:lnSpc>
              <a:spcBef>
                <a:spcPct val="0"/>
              </a:spcBef>
              <a:spcAft>
                <a:spcPct val="0"/>
              </a:spcAft>
              <a:defRPr sz="4267">
                <a:solidFill>
                  <a:schemeClr val="tx2"/>
                </a:solidFill>
                <a:latin typeface="Georgia" pitchFamily="-111" charset="0"/>
                <a:ea typeface="Arial Unicode MS" pitchFamily="-65" charset="0"/>
                <a:cs typeface="Arial Unicode MS" pitchFamily="-65" charset="0"/>
                <a:sym typeface="Arial" pitchFamily="-65" charset="0"/>
              </a:defRPr>
            </a:lvl4pPr>
            <a:lvl5pPr algn="l" rtl="0" eaLnBrk="1" fontAlgn="base" hangingPunct="1">
              <a:lnSpc>
                <a:spcPts val="4480"/>
              </a:lnSpc>
              <a:spcBef>
                <a:spcPct val="0"/>
              </a:spcBef>
              <a:spcAft>
                <a:spcPct val="0"/>
              </a:spcAft>
              <a:defRPr sz="4267">
                <a:solidFill>
                  <a:schemeClr val="tx2"/>
                </a:solidFill>
                <a:latin typeface="Georgia" pitchFamily="-111" charset="0"/>
                <a:ea typeface="Arial Unicode MS" pitchFamily="-65" charset="0"/>
                <a:cs typeface="Arial Unicode MS" pitchFamily="-65" charset="0"/>
                <a:sym typeface="Arial" pitchFamily="-65" charset="0"/>
              </a:defRPr>
            </a:lvl5pPr>
            <a:lvl6pPr marL="384038" algn="l" rtl="0" eaLnBrk="1" fontAlgn="base" hangingPunct="1">
              <a:spcBef>
                <a:spcPct val="0"/>
              </a:spcBef>
              <a:spcAft>
                <a:spcPct val="0"/>
              </a:spcAft>
              <a:defRPr sz="3467" b="1">
                <a:solidFill>
                  <a:srgbClr val="F30617"/>
                </a:solidFill>
                <a:latin typeface="Arial" pitchFamily="-110" charset="0"/>
                <a:ea typeface="ヒラギノ角ゴ ProN W6" pitchFamily="-110" charset="-128"/>
                <a:cs typeface="ヒラギノ角ゴ ProN W6" pitchFamily="-110" charset="-128"/>
                <a:sym typeface="Arial" pitchFamily="-110" charset="0"/>
              </a:defRPr>
            </a:lvl6pPr>
            <a:lvl7pPr marL="768077" algn="l" rtl="0" eaLnBrk="1" fontAlgn="base" hangingPunct="1">
              <a:spcBef>
                <a:spcPct val="0"/>
              </a:spcBef>
              <a:spcAft>
                <a:spcPct val="0"/>
              </a:spcAft>
              <a:defRPr sz="3467" b="1">
                <a:solidFill>
                  <a:srgbClr val="F30617"/>
                </a:solidFill>
                <a:latin typeface="Arial" pitchFamily="-110" charset="0"/>
                <a:ea typeface="ヒラギノ角ゴ ProN W6" pitchFamily="-110" charset="-128"/>
                <a:cs typeface="ヒラギノ角ゴ ProN W6" pitchFamily="-110" charset="-128"/>
                <a:sym typeface="Arial" pitchFamily="-110" charset="0"/>
              </a:defRPr>
            </a:lvl7pPr>
            <a:lvl8pPr marL="1152115" algn="l" rtl="0" eaLnBrk="1" fontAlgn="base" hangingPunct="1">
              <a:spcBef>
                <a:spcPct val="0"/>
              </a:spcBef>
              <a:spcAft>
                <a:spcPct val="0"/>
              </a:spcAft>
              <a:defRPr sz="3467" b="1">
                <a:solidFill>
                  <a:srgbClr val="F30617"/>
                </a:solidFill>
                <a:latin typeface="Arial" pitchFamily="-110" charset="0"/>
                <a:ea typeface="ヒラギノ角ゴ ProN W6" pitchFamily="-110" charset="-128"/>
                <a:cs typeface="ヒラギノ角ゴ ProN W6" pitchFamily="-110" charset="-128"/>
                <a:sym typeface="Arial" pitchFamily="-110" charset="0"/>
              </a:defRPr>
            </a:lvl8pPr>
            <a:lvl9pPr marL="1536154" algn="l" rtl="0" eaLnBrk="1" fontAlgn="base" hangingPunct="1">
              <a:spcBef>
                <a:spcPct val="0"/>
              </a:spcBef>
              <a:spcAft>
                <a:spcPct val="0"/>
              </a:spcAft>
              <a:defRPr sz="3467" b="1">
                <a:solidFill>
                  <a:srgbClr val="F30617"/>
                </a:solidFill>
                <a:latin typeface="Arial" pitchFamily="-110" charset="0"/>
                <a:ea typeface="ヒラギノ角ゴ ProN W6" pitchFamily="-110" charset="-128"/>
                <a:cs typeface="ヒラギノ角ゴ ProN W6" pitchFamily="-110" charset="-128"/>
                <a:sym typeface="Arial" pitchFamily="-110" charset="0"/>
              </a:defRPr>
            </a:lvl9pPr>
          </a:lstStyle>
          <a:p>
            <a:pPr lvl="0" defTabSz="914377">
              <a:buClr>
                <a:srgbClr val="000000"/>
              </a:buClr>
              <a:defRPr/>
            </a:pPr>
            <a:r>
              <a:rPr kumimoji="0" lang="en-US" sz="2600" b="0" i="0" u="none" strike="noStrike" kern="0" cap="none" spc="0" normalizeH="0" baseline="0" noProof="0" dirty="0">
                <a:ln>
                  <a:noFill/>
                </a:ln>
                <a:solidFill>
                  <a:srgbClr val="F30617"/>
                </a:solidFill>
                <a:effectLst/>
                <a:uLnTx/>
                <a:uFillTx/>
                <a:latin typeface="Georgia" pitchFamily="-65" charset="0"/>
                <a:sym typeface="Arial" pitchFamily="-65" charset="0"/>
              </a:rPr>
              <a:t>INDICATIONS AND IMPORTANT SAFETY INFORMATION</a:t>
            </a:r>
            <a:br>
              <a:rPr kumimoji="0" lang="en-US" sz="2600" b="0" i="0" u="none" strike="noStrike" kern="0" cap="none" spc="0" normalizeH="0" baseline="0" noProof="0" dirty="0">
                <a:ln>
                  <a:noFill/>
                </a:ln>
                <a:solidFill>
                  <a:srgbClr val="F30617"/>
                </a:solidFill>
                <a:effectLst/>
                <a:uLnTx/>
                <a:uFillTx/>
                <a:latin typeface="Georgia" pitchFamily="-65" charset="0"/>
                <a:sym typeface="Arial" pitchFamily="-65" charset="0"/>
              </a:rPr>
            </a:br>
            <a:r>
              <a:rPr kumimoji="0" lang="en-US" sz="2600" b="0" i="0" u="none" strike="noStrike" kern="0" cap="none" spc="0" normalizeH="0" baseline="0" noProof="0" dirty="0">
                <a:ln>
                  <a:noFill/>
                </a:ln>
                <a:solidFill>
                  <a:srgbClr val="F30617"/>
                </a:solidFill>
                <a:effectLst/>
                <a:uLnTx/>
                <a:uFillTx/>
                <a:latin typeface="Georgia" pitchFamily="-65" charset="0"/>
                <a:sym typeface="Arial" pitchFamily="-65" charset="0"/>
              </a:rPr>
              <a:t>FOR THE TECNIS SYMFONY™ AND TECNIS </a:t>
            </a:r>
            <a:r>
              <a:rPr lang="en-US" sz="2600" dirty="0">
                <a:solidFill>
                  <a:srgbClr val="F30617"/>
                </a:solidFill>
              </a:rPr>
              <a:t>SYMFONY™ </a:t>
            </a:r>
            <a:r>
              <a:rPr kumimoji="0" lang="en-US" sz="2600" b="0" i="0" u="none" strike="noStrike" kern="0" cap="none" spc="0" normalizeH="0" baseline="0" noProof="0" dirty="0">
                <a:ln>
                  <a:noFill/>
                </a:ln>
                <a:solidFill>
                  <a:srgbClr val="F30617"/>
                </a:solidFill>
                <a:effectLst/>
                <a:uLnTx/>
                <a:uFillTx/>
                <a:latin typeface="Georgia" pitchFamily="-65" charset="0"/>
                <a:sym typeface="Arial" pitchFamily="-65" charset="0"/>
              </a:rPr>
              <a:t>TORIC EXTENDED RANGE OF VISION IOLs</a:t>
            </a:r>
          </a:p>
        </p:txBody>
      </p:sp>
    </p:spTree>
    <p:extLst>
      <p:ext uri="{BB962C8B-B14F-4D97-AF65-F5344CB8AC3E}">
        <p14:creationId xmlns:p14="http://schemas.microsoft.com/office/powerpoint/2010/main" val="376445644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2233" y="403739"/>
            <a:ext cx="11240747" cy="1816947"/>
          </a:xfrm>
        </p:spPr>
        <p:txBody>
          <a:bodyPr/>
          <a:lstStyle/>
          <a:p>
            <a:r>
              <a:rPr lang="en-US" sz="2800" dirty="0"/>
              <a:t>INDICATIONS AND IMPORTANT SAFETY INFORMATION</a:t>
            </a:r>
            <a:br>
              <a:rPr lang="en-US" sz="2800" dirty="0"/>
            </a:br>
            <a:r>
              <a:rPr lang="en-US" sz="2800" dirty="0"/>
              <a:t>FOR THE TECNIS</a:t>
            </a:r>
            <a:r>
              <a:rPr lang="en-US" sz="2800" baseline="30000" dirty="0"/>
              <a:t>®</a:t>
            </a:r>
            <a:r>
              <a:rPr lang="en-US" sz="2800" dirty="0"/>
              <a:t> Multifocal Family of 1-Piece IOLs</a:t>
            </a:r>
            <a:endParaRPr lang="en-US" sz="2600" dirty="0"/>
          </a:p>
        </p:txBody>
      </p:sp>
      <p:pic>
        <p:nvPicPr>
          <p:cNvPr id="4" name="Picture 3">
            <a:extLst>
              <a:ext uri="{FF2B5EF4-FFF2-40B4-BE49-F238E27FC236}">
                <a16:creationId xmlns:a16="http://schemas.microsoft.com/office/drawing/2014/main" id="{4C1D8163-8A12-43CF-9B99-37B7EAED4BF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54893" y="6239739"/>
            <a:ext cx="2644673" cy="628437"/>
          </a:xfrm>
          <a:prstGeom prst="rect">
            <a:avLst/>
          </a:prstGeom>
        </p:spPr>
      </p:pic>
      <p:sp>
        <p:nvSpPr>
          <p:cNvPr id="5" name="Content Placeholder 2">
            <a:extLst>
              <a:ext uri="{FF2B5EF4-FFF2-40B4-BE49-F238E27FC236}">
                <a16:creationId xmlns:a16="http://schemas.microsoft.com/office/drawing/2014/main" id="{975297F9-BB4A-4116-9BA4-39B8BD46D298}"/>
              </a:ext>
            </a:extLst>
          </p:cNvPr>
          <p:cNvSpPr txBox="1">
            <a:spLocks/>
          </p:cNvSpPr>
          <p:nvPr/>
        </p:nvSpPr>
        <p:spPr>
          <a:xfrm>
            <a:off x="816132" y="1625785"/>
            <a:ext cx="13166725" cy="4760915"/>
          </a:xfrm>
          <a:prstGeom prst="rect">
            <a:avLst/>
          </a:prstGeom>
        </p:spPr>
        <p:txBody>
          <a:bodyPr/>
          <a:lstStyle>
            <a:lvl1pPr marL="268217" indent="-268217" algn="l" rtl="0" eaLnBrk="1" fontAlgn="base" hangingPunct="1">
              <a:lnSpc>
                <a:spcPct val="100000"/>
              </a:lnSpc>
              <a:spcBef>
                <a:spcPts val="2400"/>
              </a:spcBef>
              <a:spcAft>
                <a:spcPct val="0"/>
              </a:spcAft>
              <a:buClr>
                <a:schemeClr val="tx1"/>
              </a:buClr>
              <a:buSzPct val="100000"/>
              <a:buFont typeface="Arial" pitchFamily="-65" charset="0"/>
              <a:buChar char="•"/>
              <a:defRPr sz="2667">
                <a:solidFill>
                  <a:schemeClr val="tx1"/>
                </a:solidFill>
                <a:latin typeface="+mn-lt"/>
                <a:ea typeface="Arial Unicode MS" pitchFamily="-65" charset="0"/>
                <a:cs typeface="Arial Unicode MS" pitchFamily="-65" charset="0"/>
                <a:sym typeface="Arial" pitchFamily="-65" charset="0"/>
              </a:defRPr>
            </a:lvl1pPr>
            <a:lvl2pPr marL="609585" indent="-268217" algn="l" rtl="0" eaLnBrk="1" fontAlgn="base" hangingPunct="1">
              <a:lnSpc>
                <a:spcPct val="100000"/>
              </a:lnSpc>
              <a:spcBef>
                <a:spcPts val="0"/>
              </a:spcBef>
              <a:spcAft>
                <a:spcPct val="0"/>
              </a:spcAft>
              <a:buClr>
                <a:schemeClr val="tx1"/>
              </a:buClr>
              <a:buSzPct val="100000"/>
              <a:buFont typeface="Arial" pitchFamily="-65" charset="0"/>
              <a:buChar char="–"/>
              <a:defRPr sz="2133">
                <a:solidFill>
                  <a:schemeClr val="tx1"/>
                </a:solidFill>
                <a:latin typeface="+mn-lt"/>
                <a:ea typeface="Arial Unicode MS" pitchFamily="-65" charset="0"/>
                <a:cs typeface="Arial Unicode MS" pitchFamily="-65" charset="0"/>
                <a:sym typeface="Arial" pitchFamily="-65" charset="0"/>
              </a:defRPr>
            </a:lvl2pPr>
            <a:lvl3pPr marL="877802" indent="-243834" algn="l" rtl="0" eaLnBrk="1" fontAlgn="base" hangingPunct="1">
              <a:lnSpc>
                <a:spcPct val="100000"/>
              </a:lnSpc>
              <a:spcBef>
                <a:spcPts val="0"/>
              </a:spcBef>
              <a:spcAft>
                <a:spcPct val="0"/>
              </a:spcAft>
              <a:buClr>
                <a:schemeClr val="tx1"/>
              </a:buClr>
              <a:buSzPct val="100000"/>
              <a:buFont typeface="Arial" pitchFamily="-65" charset="0"/>
              <a:buChar char="•"/>
              <a:defRPr sz="1867">
                <a:solidFill>
                  <a:schemeClr val="tx1"/>
                </a:solidFill>
                <a:latin typeface="+mn-lt"/>
                <a:ea typeface="Arial Unicode MS" pitchFamily="-65" charset="0"/>
                <a:cs typeface="Arial Unicode MS" pitchFamily="-65" charset="0"/>
                <a:sym typeface="Arial" pitchFamily="-65" charset="0"/>
              </a:defRPr>
            </a:lvl3pPr>
            <a:lvl4pPr marL="1158211" indent="-243834" algn="l" rtl="0" eaLnBrk="1" fontAlgn="base" hangingPunct="1">
              <a:lnSpc>
                <a:spcPct val="100000"/>
              </a:lnSpc>
              <a:spcBef>
                <a:spcPts val="0"/>
              </a:spcBef>
              <a:spcAft>
                <a:spcPct val="0"/>
              </a:spcAft>
              <a:buClr>
                <a:schemeClr val="tx1"/>
              </a:buClr>
              <a:buSzPct val="100000"/>
              <a:buFont typeface="Arial" pitchFamily="-65" charset="0"/>
              <a:buChar char="–"/>
              <a:defRPr sz="1600">
                <a:solidFill>
                  <a:schemeClr val="tx1"/>
                </a:solidFill>
                <a:latin typeface="+mn-lt"/>
                <a:ea typeface="Arial Unicode MS" pitchFamily="-65" charset="0"/>
                <a:cs typeface="Arial Unicode MS" pitchFamily="-65" charset="0"/>
                <a:sym typeface="Arial" pitchFamily="-65" charset="0"/>
              </a:defRPr>
            </a:lvl4pPr>
            <a:lvl5pPr marL="1389853" indent="-219451" algn="l" rtl="0" eaLnBrk="1" fontAlgn="base" hangingPunct="1">
              <a:lnSpc>
                <a:spcPct val="100000"/>
              </a:lnSpc>
              <a:spcBef>
                <a:spcPts val="0"/>
              </a:spcBef>
              <a:spcAft>
                <a:spcPct val="0"/>
              </a:spcAft>
              <a:buClr>
                <a:schemeClr val="tx1"/>
              </a:buClr>
              <a:buSzPct val="100000"/>
              <a:buFont typeface="Arial" pitchFamily="-65" charset="0"/>
              <a:buChar char="»"/>
              <a:defRPr sz="1333">
                <a:solidFill>
                  <a:schemeClr val="tx1"/>
                </a:solidFill>
                <a:latin typeface="+mn-lt"/>
                <a:ea typeface="Arial Unicode MS" pitchFamily="-65" charset="0"/>
                <a:cs typeface="Arial Unicode MS" pitchFamily="-65" charset="0"/>
                <a:sym typeface="Arial" pitchFamily="-65" charset="0"/>
              </a:defRPr>
            </a:lvl5pPr>
            <a:lvl6pPr marL="2368238" indent="-256026" algn="l" rtl="0" eaLnBrk="1" fontAlgn="base" hangingPunct="1">
              <a:spcBef>
                <a:spcPts val="505"/>
              </a:spcBef>
              <a:spcAft>
                <a:spcPct val="0"/>
              </a:spcAft>
              <a:buSzPct val="100000"/>
              <a:buFont typeface="Arial" pitchFamily="-110" charset="0"/>
              <a:buChar char="»"/>
              <a:defRPr sz="2267">
                <a:solidFill>
                  <a:schemeClr val="tx1"/>
                </a:solidFill>
                <a:latin typeface="+mn-lt"/>
                <a:ea typeface="+mn-ea"/>
                <a:cs typeface="+mn-cs"/>
                <a:sym typeface="Arial" pitchFamily="-110" charset="0"/>
              </a:defRPr>
            </a:lvl6pPr>
            <a:lvl7pPr marL="2752277" indent="-256026" algn="l" rtl="0" eaLnBrk="1" fontAlgn="base" hangingPunct="1">
              <a:spcBef>
                <a:spcPts val="505"/>
              </a:spcBef>
              <a:spcAft>
                <a:spcPct val="0"/>
              </a:spcAft>
              <a:buSzPct val="100000"/>
              <a:buFont typeface="Arial" pitchFamily="-110" charset="0"/>
              <a:buChar char="»"/>
              <a:defRPr sz="2267">
                <a:solidFill>
                  <a:schemeClr val="tx1"/>
                </a:solidFill>
                <a:latin typeface="+mn-lt"/>
                <a:ea typeface="+mn-ea"/>
                <a:cs typeface="+mn-cs"/>
                <a:sym typeface="Arial" pitchFamily="-110" charset="0"/>
              </a:defRPr>
            </a:lvl7pPr>
            <a:lvl8pPr marL="3136315" indent="-256026" algn="l" rtl="0" eaLnBrk="1" fontAlgn="base" hangingPunct="1">
              <a:spcBef>
                <a:spcPts val="505"/>
              </a:spcBef>
              <a:spcAft>
                <a:spcPct val="0"/>
              </a:spcAft>
              <a:buSzPct val="100000"/>
              <a:buFont typeface="Arial" pitchFamily="-110" charset="0"/>
              <a:buChar char="»"/>
              <a:defRPr sz="2267">
                <a:solidFill>
                  <a:schemeClr val="tx1"/>
                </a:solidFill>
                <a:latin typeface="+mn-lt"/>
                <a:ea typeface="+mn-ea"/>
                <a:cs typeface="+mn-cs"/>
                <a:sym typeface="Arial" pitchFamily="-110" charset="0"/>
              </a:defRPr>
            </a:lvl8pPr>
            <a:lvl9pPr marL="3520353" indent="-256026" algn="l" rtl="0" eaLnBrk="1" fontAlgn="base" hangingPunct="1">
              <a:spcBef>
                <a:spcPts val="505"/>
              </a:spcBef>
              <a:spcAft>
                <a:spcPct val="0"/>
              </a:spcAft>
              <a:buSzPct val="100000"/>
              <a:buFont typeface="Arial" pitchFamily="-110" charset="0"/>
              <a:buChar char="»"/>
              <a:defRPr sz="2267">
                <a:solidFill>
                  <a:schemeClr val="tx1"/>
                </a:solidFill>
                <a:latin typeface="+mn-lt"/>
                <a:ea typeface="+mn-ea"/>
                <a:cs typeface="+mn-cs"/>
                <a:sym typeface="Arial" pitchFamily="-110" charset="0"/>
              </a:defRPr>
            </a:lvl9pPr>
          </a:lstStyle>
          <a:p>
            <a:pPr marL="0" marR="0" lvl="0" indent="0" algn="l" defTabSz="914377" rtl="0" eaLnBrk="1" fontAlgn="base" latinLnBrk="0" hangingPunct="1">
              <a:lnSpc>
                <a:spcPct val="100000"/>
              </a:lnSpc>
              <a:spcBef>
                <a:spcPts val="800"/>
              </a:spcBef>
              <a:spcAft>
                <a:spcPct val="0"/>
              </a:spcAft>
              <a:buClr>
                <a:srgbClr val="000000"/>
              </a:buClr>
              <a:buSzPct val="100000"/>
              <a:buFont typeface="Arial" pitchFamily="-65" charset="0"/>
              <a:buNone/>
              <a:tabLst/>
              <a:defRPr/>
            </a:pPr>
            <a:endParaRPr kumimoji="0" lang="en-US" sz="2600" b="0" i="0" u="none" strike="noStrike" kern="0" cap="none" spc="0" normalizeH="0" baseline="0" noProof="0" dirty="0">
              <a:ln>
                <a:noFill/>
              </a:ln>
              <a:solidFill>
                <a:srgbClr val="E5E5E5">
                  <a:lumMod val="25000"/>
                </a:srgbClr>
              </a:solidFill>
              <a:effectLst/>
              <a:uLnTx/>
              <a:uFillTx/>
              <a:latin typeface="Arial"/>
              <a:sym typeface="Arial" pitchFamily="-65" charset="0"/>
            </a:endParaRPr>
          </a:p>
        </p:txBody>
      </p:sp>
      <p:sp>
        <p:nvSpPr>
          <p:cNvPr id="6" name="Rectangle 5">
            <a:extLst>
              <a:ext uri="{FF2B5EF4-FFF2-40B4-BE49-F238E27FC236}">
                <a16:creationId xmlns:a16="http://schemas.microsoft.com/office/drawing/2014/main" id="{22C53CB2-715F-48B0-8939-010EDEC44AA8}"/>
              </a:ext>
            </a:extLst>
          </p:cNvPr>
          <p:cNvSpPr/>
          <p:nvPr/>
        </p:nvSpPr>
        <p:spPr>
          <a:xfrm>
            <a:off x="336536" y="1364528"/>
            <a:ext cx="10277039" cy="2885405"/>
          </a:xfrm>
          <a:prstGeom prst="rect">
            <a:avLst/>
          </a:prstGeom>
        </p:spPr>
        <p:txBody>
          <a:bodyPr wrap="square">
            <a:spAutoFit/>
          </a:bodyPr>
          <a:lstStyle/>
          <a:p>
            <a:pPr marL="0" marR="0" lvl="0" indent="0" algn="l" defTabSz="653094" rtl="0" eaLnBrk="1" fontAlgn="auto" latinLnBrk="0" hangingPunct="1">
              <a:lnSpc>
                <a:spcPct val="90000"/>
              </a:lnSpc>
              <a:spcBef>
                <a:spcPts val="0"/>
              </a:spcBef>
              <a:spcAft>
                <a:spcPts val="0"/>
              </a:spcAft>
              <a:buClrTx/>
              <a:buSzTx/>
              <a:buFontTx/>
              <a:buNone/>
              <a:tabLst/>
              <a:defRPr/>
            </a:pPr>
            <a:r>
              <a:rPr kumimoji="0" lang="en-US" sz="1000" b="1" i="0" u="none" strike="noStrike" kern="1200" cap="none" spc="0" normalizeH="0" baseline="0" noProof="0" dirty="0">
                <a:ln>
                  <a:noFill/>
                </a:ln>
                <a:solidFill>
                  <a:srgbClr val="E5E5E5">
                    <a:lumMod val="25000"/>
                  </a:srgbClr>
                </a:solidFill>
                <a:effectLst/>
                <a:uLnTx/>
                <a:uFillTx/>
                <a:latin typeface="Arial"/>
                <a:ea typeface="ヒラギノ角ゴ ProN W3"/>
                <a:cs typeface="Georgia"/>
              </a:rPr>
              <a:t>Rx ONLY</a:t>
            </a:r>
          </a:p>
          <a:p>
            <a:pPr marL="0" marR="0" lvl="0" indent="0" algn="l" defTabSz="653094" rtl="0" eaLnBrk="1" fontAlgn="auto" latinLnBrk="0" hangingPunct="1">
              <a:lnSpc>
                <a:spcPct val="90000"/>
              </a:lnSpc>
              <a:spcBef>
                <a:spcPts val="0"/>
              </a:spcBef>
              <a:spcAft>
                <a:spcPts val="0"/>
              </a:spcAft>
              <a:buClrTx/>
              <a:buSzTx/>
              <a:buFontTx/>
              <a:buNone/>
              <a:tabLst/>
              <a:defRPr/>
            </a:pPr>
            <a:endParaRPr kumimoji="0" lang="en-US" sz="1000" b="1" i="0" u="none" strike="noStrike" kern="1200" cap="none" spc="0" normalizeH="0" baseline="0" noProof="0" dirty="0">
              <a:ln>
                <a:noFill/>
              </a:ln>
              <a:solidFill>
                <a:srgbClr val="E5E5E5">
                  <a:lumMod val="25000"/>
                </a:srgbClr>
              </a:solidFill>
              <a:effectLst/>
              <a:uLnTx/>
              <a:uFillTx/>
              <a:latin typeface="Arial"/>
              <a:ea typeface="ヒラギノ角ゴ ProN W3"/>
              <a:cs typeface="Calibri"/>
            </a:endParaRPr>
          </a:p>
          <a:p>
            <a:pPr marL="0" marR="0" lvl="0" indent="0" algn="l" defTabSz="653094" rtl="0" eaLnBrk="1" fontAlgn="auto" latinLnBrk="0" hangingPunct="1">
              <a:lnSpc>
                <a:spcPct val="90000"/>
              </a:lnSpc>
              <a:spcBef>
                <a:spcPts val="857"/>
              </a:spcBef>
              <a:spcAft>
                <a:spcPts val="0"/>
              </a:spcAft>
              <a:buClrTx/>
              <a:buSzTx/>
              <a:buFontTx/>
              <a:buNone/>
              <a:tabLst/>
              <a:defRPr/>
            </a:pPr>
            <a:r>
              <a:rPr kumimoji="0" lang="en-US" sz="1000" b="1" i="0" u="none" strike="noStrike" kern="1200" cap="none" spc="0" normalizeH="0" baseline="0" noProof="0" dirty="0">
                <a:ln>
                  <a:noFill/>
                </a:ln>
                <a:solidFill>
                  <a:srgbClr val="E5E5E5">
                    <a:lumMod val="25000"/>
                  </a:srgbClr>
                </a:solidFill>
                <a:effectLst/>
                <a:uLnTx/>
                <a:uFillTx/>
                <a:latin typeface="Arial"/>
                <a:ea typeface="ヒラギノ角ゴ ProN W3"/>
                <a:cs typeface="Calibri"/>
              </a:rPr>
              <a:t>ATTENTION</a:t>
            </a:r>
            <a:r>
              <a:rPr kumimoji="0" lang="en-US" sz="1000" b="0" i="0" u="none" strike="noStrike" kern="1200" cap="none" spc="0" normalizeH="0" baseline="0" noProof="0" dirty="0">
                <a:ln>
                  <a:noFill/>
                </a:ln>
                <a:solidFill>
                  <a:srgbClr val="E5E5E5">
                    <a:lumMod val="25000"/>
                  </a:srgbClr>
                </a:solidFill>
                <a:effectLst/>
                <a:uLnTx/>
                <a:uFillTx/>
                <a:latin typeface="Arial"/>
                <a:ea typeface="ヒラギノ角ゴ ProN W3"/>
                <a:cs typeface="Georgia"/>
              </a:rPr>
              <a:t>: Reference the Directions for Use for a complete listing of Indications and Important Safety Information. </a:t>
            </a:r>
          </a:p>
          <a:p>
            <a:pPr marL="0" marR="0" lvl="0" indent="0" algn="l" defTabSz="653094" rtl="0" eaLnBrk="1" fontAlgn="auto" latinLnBrk="0" hangingPunct="1">
              <a:lnSpc>
                <a:spcPct val="90000"/>
              </a:lnSpc>
              <a:spcBef>
                <a:spcPts val="857"/>
              </a:spcBef>
              <a:spcAft>
                <a:spcPts val="0"/>
              </a:spcAft>
              <a:buClrTx/>
              <a:buSzTx/>
              <a:buFontTx/>
              <a:buNone/>
              <a:tabLst/>
              <a:defRPr/>
            </a:pPr>
            <a:r>
              <a:rPr kumimoji="0" lang="en-US" sz="1000" b="1" i="0" u="none" strike="noStrike" kern="1200" cap="none" spc="0" normalizeH="0" baseline="0" noProof="0" dirty="0">
                <a:ln>
                  <a:noFill/>
                </a:ln>
                <a:solidFill>
                  <a:srgbClr val="E5E5E5">
                    <a:lumMod val="25000"/>
                  </a:srgbClr>
                </a:solidFill>
                <a:effectLst/>
                <a:uLnTx/>
                <a:uFillTx/>
                <a:latin typeface="Arial"/>
                <a:ea typeface="ヒラギノ角ゴ ProN W3"/>
                <a:cs typeface="Calibri"/>
              </a:rPr>
              <a:t>INDICATIONS</a:t>
            </a:r>
            <a:r>
              <a:rPr kumimoji="0" lang="en-US" sz="1000" b="1" i="0" u="none" strike="noStrike" kern="1200" cap="none" spc="0" normalizeH="0" baseline="0" noProof="0" dirty="0">
                <a:ln>
                  <a:noFill/>
                </a:ln>
                <a:solidFill>
                  <a:srgbClr val="E5E5E5">
                    <a:lumMod val="25000"/>
                  </a:srgbClr>
                </a:solidFill>
                <a:effectLst/>
                <a:uLnTx/>
                <a:uFillTx/>
                <a:latin typeface="Arial"/>
                <a:ea typeface="ヒラギノ角ゴ ProN W3"/>
                <a:cs typeface="Georgia"/>
              </a:rPr>
              <a:t>:</a:t>
            </a:r>
            <a:r>
              <a:rPr kumimoji="0" lang="en-US" sz="1000" b="0" i="0" u="none" strike="noStrike" kern="1200" cap="none" spc="0" normalizeH="0" baseline="0" noProof="0" dirty="0">
                <a:ln>
                  <a:noFill/>
                </a:ln>
                <a:solidFill>
                  <a:srgbClr val="E5E5E5">
                    <a:lumMod val="25000"/>
                  </a:srgbClr>
                </a:solidFill>
                <a:effectLst/>
                <a:uLnTx/>
                <a:uFillTx/>
                <a:latin typeface="Arial"/>
                <a:ea typeface="ヒラギノ角ゴ ProN W3"/>
                <a:cs typeface="Georgia"/>
              </a:rPr>
              <a:t> The TECNIS</a:t>
            </a:r>
            <a:r>
              <a:rPr kumimoji="0" lang="en-US" sz="1000" b="0" i="0" u="none" strike="noStrike" kern="1200" cap="none" spc="0" normalizeH="0" baseline="30000" noProof="0" dirty="0">
                <a:ln>
                  <a:noFill/>
                </a:ln>
                <a:solidFill>
                  <a:srgbClr val="E5E5E5">
                    <a:lumMod val="25000"/>
                  </a:srgbClr>
                </a:solidFill>
                <a:effectLst/>
                <a:uLnTx/>
                <a:uFillTx/>
                <a:latin typeface="Arial"/>
                <a:ea typeface="ヒラギノ角ゴ ProN W3"/>
                <a:cs typeface="Georgia"/>
              </a:rPr>
              <a:t>®</a:t>
            </a:r>
            <a:r>
              <a:rPr kumimoji="0" lang="en-US" sz="1000" b="0" i="0" u="none" strike="noStrike" kern="1200" cap="none" spc="0" normalizeH="0" baseline="0" noProof="0" dirty="0">
                <a:ln>
                  <a:noFill/>
                </a:ln>
                <a:solidFill>
                  <a:srgbClr val="E5E5E5">
                    <a:lumMod val="25000"/>
                  </a:srgbClr>
                </a:solidFill>
                <a:effectLst/>
                <a:uLnTx/>
                <a:uFillTx/>
                <a:latin typeface="Arial"/>
                <a:ea typeface="ヒラギノ角ゴ ProN W3"/>
                <a:cs typeface="Georgia"/>
              </a:rPr>
              <a:t> Multifocal 1-Piece intraocular lenses are indicated for primary implantation for the visual correction of aphakia in adult patients with and without presbyopia in whom a cataractous lens has been removed by phacoemulsification and who desire near, intermediate, and distance vision with increased spectacle independence.  The intraocular lenses are intended to be placed in the capsular bag.  </a:t>
            </a:r>
          </a:p>
          <a:p>
            <a:pPr marL="0" marR="0" lvl="0" indent="0" algn="l" defTabSz="653094" rtl="0" eaLnBrk="1" fontAlgn="auto" latinLnBrk="0" hangingPunct="1">
              <a:lnSpc>
                <a:spcPct val="90000"/>
              </a:lnSpc>
              <a:spcBef>
                <a:spcPts val="857"/>
              </a:spcBef>
              <a:spcAft>
                <a:spcPts val="0"/>
              </a:spcAft>
              <a:buClrTx/>
              <a:buSzTx/>
              <a:buFontTx/>
              <a:buNone/>
              <a:tabLst/>
              <a:defRPr/>
            </a:pPr>
            <a:r>
              <a:rPr kumimoji="0" lang="en-US" sz="1000" b="1" i="0" u="none" strike="noStrike" kern="1200" cap="none" spc="0" normalizeH="0" baseline="0" noProof="0" dirty="0">
                <a:ln>
                  <a:noFill/>
                </a:ln>
                <a:solidFill>
                  <a:srgbClr val="E5E5E5">
                    <a:lumMod val="25000"/>
                  </a:srgbClr>
                </a:solidFill>
                <a:effectLst/>
                <a:uLnTx/>
                <a:uFillTx/>
                <a:latin typeface="Arial"/>
                <a:ea typeface="ヒラギノ角ゴ ProN W3"/>
                <a:cs typeface="Calibri"/>
              </a:rPr>
              <a:t>WARNINGS</a:t>
            </a:r>
            <a:r>
              <a:rPr kumimoji="0" lang="en-US" sz="1000" b="0" i="0" u="none" strike="noStrike" kern="1200" cap="none" spc="0" normalizeH="0" baseline="0" noProof="0" dirty="0">
                <a:ln>
                  <a:noFill/>
                </a:ln>
                <a:solidFill>
                  <a:srgbClr val="E5E5E5">
                    <a:lumMod val="25000"/>
                  </a:srgbClr>
                </a:solidFill>
                <a:effectLst/>
                <a:uLnTx/>
                <a:uFillTx/>
                <a:latin typeface="Arial"/>
                <a:ea typeface="ヒラギノ角ゴ ProN W3"/>
                <a:cs typeface="Georgia"/>
              </a:rPr>
              <a:t>: Physicians considering lens implantation should weigh the potential risk/benefit ratio for any conditions described in the Directions for Use that could increase complications or impact patient outcomes. Multifocal IOL implants may be inadvisable in patients where central visual field reduction may not be tolerated, such as macular degeneration, retinal pigment epithelium changes, and glaucoma. The lens should not be placed in the ciliary sulcus. Inform patients about the possibility that a decrease in contrast sensitivity and an increase in visual disturbances may affect their ability to drive a car under certain environmental conditions, such as driving at night or in poor visibility conditions.  </a:t>
            </a:r>
          </a:p>
          <a:p>
            <a:pPr marL="0" marR="0" lvl="0" indent="0" algn="l" defTabSz="653094" rtl="0" eaLnBrk="1" fontAlgn="auto" latinLnBrk="0" hangingPunct="1">
              <a:lnSpc>
                <a:spcPct val="90000"/>
              </a:lnSpc>
              <a:spcBef>
                <a:spcPts val="857"/>
              </a:spcBef>
              <a:spcAft>
                <a:spcPts val="0"/>
              </a:spcAft>
              <a:buClrTx/>
              <a:buSzTx/>
              <a:buFontTx/>
              <a:buNone/>
              <a:tabLst/>
              <a:defRPr/>
            </a:pPr>
            <a:r>
              <a:rPr kumimoji="0" lang="en-US" sz="1000" b="1" i="0" u="none" strike="noStrike" kern="1200" cap="none" spc="0" normalizeH="0" baseline="0" noProof="0" dirty="0">
                <a:ln>
                  <a:noFill/>
                </a:ln>
                <a:solidFill>
                  <a:srgbClr val="E5E5E5">
                    <a:lumMod val="25000"/>
                  </a:srgbClr>
                </a:solidFill>
                <a:effectLst/>
                <a:uLnTx/>
                <a:uFillTx/>
                <a:latin typeface="Arial"/>
                <a:ea typeface="ヒラギノ角ゴ ProN W3"/>
                <a:cs typeface="Georgia"/>
              </a:rPr>
              <a:t>PRECAUTIONS</a:t>
            </a:r>
            <a:r>
              <a:rPr kumimoji="0" lang="en-US" sz="1000" b="0" i="0" u="none" strike="noStrike" kern="1200" cap="none" spc="0" normalizeH="0" baseline="0" noProof="0" dirty="0">
                <a:ln>
                  <a:noFill/>
                </a:ln>
                <a:solidFill>
                  <a:srgbClr val="E5E5E5">
                    <a:lumMod val="25000"/>
                  </a:srgbClr>
                </a:solidFill>
                <a:effectLst/>
                <a:uLnTx/>
                <a:uFillTx/>
                <a:latin typeface="Arial"/>
                <a:ea typeface="ヒラギノ角ゴ ProN W3"/>
                <a:cs typeface="Georgia"/>
              </a:rPr>
              <a:t>: Prior to surgery, inform prospective patients of the possible risks and benefits associated with the use of this device and provide a copy of the patient information brochure to the patient. The long-term effects of intraocular lens implantation have not been determined. Secondary glaucoma has been reported occasionally in patients with controlled glaucoma who received lens implants. Do not reuse, resterilize or autoclave.  </a:t>
            </a:r>
          </a:p>
          <a:p>
            <a:pPr marL="0" marR="0" lvl="0" indent="0" algn="l" defTabSz="653094" rtl="0" eaLnBrk="1" fontAlgn="auto" latinLnBrk="0" hangingPunct="1">
              <a:lnSpc>
                <a:spcPct val="90000"/>
              </a:lnSpc>
              <a:spcBef>
                <a:spcPts val="857"/>
              </a:spcBef>
              <a:spcAft>
                <a:spcPts val="0"/>
              </a:spcAft>
              <a:buClrTx/>
              <a:buSzTx/>
              <a:buFontTx/>
              <a:buNone/>
              <a:tabLst/>
              <a:defRPr/>
            </a:pPr>
            <a:r>
              <a:rPr kumimoji="0" lang="en-US" sz="1000" b="1" i="0" u="none" strike="noStrike" kern="1200" cap="none" spc="0" normalizeH="0" baseline="0" noProof="0" dirty="0">
                <a:ln>
                  <a:noFill/>
                </a:ln>
                <a:solidFill>
                  <a:srgbClr val="E5E5E5">
                    <a:lumMod val="25000"/>
                  </a:srgbClr>
                </a:solidFill>
                <a:effectLst/>
                <a:uLnTx/>
                <a:uFillTx/>
                <a:latin typeface="Arial"/>
                <a:ea typeface="ヒラギノ角ゴ ProN W3"/>
                <a:cs typeface="Calibri"/>
              </a:rPr>
              <a:t>ADVERSE EVENTS</a:t>
            </a:r>
            <a:r>
              <a:rPr kumimoji="0" lang="en-US" sz="1000" b="0" i="0" u="none" strike="noStrike" kern="1200" cap="none" spc="0" normalizeH="0" baseline="0" noProof="0" dirty="0">
                <a:ln>
                  <a:noFill/>
                </a:ln>
                <a:solidFill>
                  <a:srgbClr val="E5E5E5">
                    <a:lumMod val="25000"/>
                  </a:srgbClr>
                </a:solidFill>
                <a:effectLst/>
                <a:uLnTx/>
                <a:uFillTx/>
                <a:latin typeface="Arial"/>
                <a:ea typeface="ヒラギノ角ゴ ProN W3"/>
                <a:cs typeface="Georgia"/>
              </a:rPr>
              <a:t>: The rates of surgical re-interventions, most of which were non-lens related, were statistically higher than the FDA grid rate for both the </a:t>
            </a:r>
            <a:r>
              <a:rPr kumimoji="0" lang="en-US" sz="1000" b="0" i="0" u="none" strike="noStrike" kern="1200" cap="none" spc="0" normalizeH="0" baseline="0" noProof="0" dirty="0">
                <a:ln>
                  <a:noFill/>
                </a:ln>
                <a:solidFill>
                  <a:srgbClr val="E5E5E5">
                    <a:lumMod val="25000"/>
                  </a:srgbClr>
                </a:solidFill>
                <a:effectLst/>
                <a:uLnTx/>
                <a:uFillTx/>
                <a:latin typeface="Arial"/>
                <a:ea typeface="ヒラギノ角ゴ ProN W3"/>
                <a:cs typeface="Times"/>
              </a:rPr>
              <a:t>ZMB00</a:t>
            </a:r>
            <a:r>
              <a:rPr kumimoji="0" lang="en-US" sz="1000" b="0" i="0" u="none" strike="noStrike" kern="1200" cap="none" spc="0" normalizeH="0" baseline="0" noProof="0" dirty="0">
                <a:ln>
                  <a:noFill/>
                </a:ln>
                <a:solidFill>
                  <a:srgbClr val="E5E5E5">
                    <a:lumMod val="25000"/>
                  </a:srgbClr>
                </a:solidFill>
                <a:effectLst/>
                <a:uLnTx/>
                <a:uFillTx/>
                <a:latin typeface="Arial"/>
                <a:ea typeface="ヒラギノ角ゴ ProN W3"/>
                <a:cs typeface="Georgia"/>
              </a:rPr>
              <a:t> (+4.00 D) and </a:t>
            </a:r>
            <a:r>
              <a:rPr kumimoji="0" lang="en-US" sz="1000" b="0" i="0" u="none" strike="noStrike" kern="1200" cap="none" spc="0" normalizeH="0" baseline="0" noProof="0" dirty="0">
                <a:ln>
                  <a:noFill/>
                </a:ln>
                <a:solidFill>
                  <a:srgbClr val="E5E5E5">
                    <a:lumMod val="25000"/>
                  </a:srgbClr>
                </a:solidFill>
                <a:effectLst/>
                <a:uLnTx/>
                <a:uFillTx/>
                <a:latin typeface="Arial"/>
                <a:ea typeface="ヒラギノ角ゴ ProN W3"/>
                <a:cs typeface="Times"/>
              </a:rPr>
              <a:t>ZLB00</a:t>
            </a:r>
            <a:r>
              <a:rPr kumimoji="0" lang="en-US" sz="1000" b="0" i="0" u="none" strike="noStrike" kern="1200" cap="none" spc="0" normalizeH="0" baseline="0" noProof="0" dirty="0">
                <a:ln>
                  <a:noFill/>
                </a:ln>
                <a:solidFill>
                  <a:srgbClr val="E5E5E5">
                    <a:lumMod val="25000"/>
                  </a:srgbClr>
                </a:solidFill>
                <a:effectLst/>
                <a:uLnTx/>
                <a:uFillTx/>
                <a:latin typeface="Arial"/>
                <a:ea typeface="ヒラギノ角ゴ ProN W3"/>
                <a:cs typeface="Georgia"/>
              </a:rPr>
              <a:t> (+3.25 D) lens models. For the </a:t>
            </a:r>
            <a:r>
              <a:rPr kumimoji="0" lang="en-US" sz="1000" b="0" i="0" u="none" strike="noStrike" kern="1200" cap="none" spc="0" normalizeH="0" baseline="0" noProof="0" dirty="0">
                <a:ln>
                  <a:noFill/>
                </a:ln>
                <a:solidFill>
                  <a:srgbClr val="E5E5E5">
                    <a:lumMod val="25000"/>
                  </a:srgbClr>
                </a:solidFill>
                <a:effectLst/>
                <a:uLnTx/>
                <a:uFillTx/>
                <a:latin typeface="Arial"/>
                <a:ea typeface="ヒラギノ角ゴ ProN W3"/>
                <a:cs typeface="Times"/>
              </a:rPr>
              <a:t>ZMB00</a:t>
            </a:r>
            <a:r>
              <a:rPr kumimoji="0" lang="en-US" sz="1000" b="0" i="0" u="none" strike="noStrike" kern="1200" cap="none" spc="0" normalizeH="0" baseline="0" noProof="0" dirty="0">
                <a:ln>
                  <a:noFill/>
                </a:ln>
                <a:solidFill>
                  <a:srgbClr val="E5E5E5">
                    <a:lumMod val="25000"/>
                  </a:srgbClr>
                </a:solidFill>
                <a:effectLst/>
                <a:uLnTx/>
                <a:uFillTx/>
                <a:latin typeface="Arial"/>
                <a:ea typeface="ヒラギノ角ゴ ProN W3"/>
                <a:cs typeface="Georgia"/>
              </a:rPr>
              <a:t>, the surgical re-intervention rates were 3.2% for first eyes and 3.3% for second eyes. The re-intervention rate was 3.3% for both the first and second eyes in the </a:t>
            </a:r>
            <a:r>
              <a:rPr kumimoji="0" lang="en-US" sz="1000" b="0" i="0" u="none" strike="noStrike" kern="1200" cap="none" spc="0" normalizeH="0" baseline="0" noProof="0" dirty="0">
                <a:ln>
                  <a:noFill/>
                </a:ln>
                <a:solidFill>
                  <a:srgbClr val="E5E5E5">
                    <a:lumMod val="25000"/>
                  </a:srgbClr>
                </a:solidFill>
                <a:effectLst/>
                <a:uLnTx/>
                <a:uFillTx/>
                <a:latin typeface="Arial"/>
                <a:ea typeface="ヒラギノ角ゴ ProN W3"/>
                <a:cs typeface="Times"/>
              </a:rPr>
              <a:t>ZLB00</a:t>
            </a:r>
            <a:r>
              <a:rPr kumimoji="0" lang="en-US" sz="1000" b="0" i="0" u="none" strike="noStrike" kern="1200" cap="none" spc="0" normalizeH="0" baseline="0" noProof="0" dirty="0">
                <a:ln>
                  <a:noFill/>
                </a:ln>
                <a:solidFill>
                  <a:srgbClr val="E5E5E5">
                    <a:lumMod val="25000"/>
                  </a:srgbClr>
                </a:solidFill>
                <a:effectLst/>
                <a:uLnTx/>
                <a:uFillTx/>
                <a:latin typeface="Arial"/>
                <a:ea typeface="ヒラギノ角ゴ ProN W3"/>
                <a:cs typeface="Georgia"/>
              </a:rPr>
              <a:t> group.    </a:t>
            </a:r>
          </a:p>
        </p:txBody>
      </p:sp>
      <p:pic>
        <p:nvPicPr>
          <p:cNvPr id="7" name="Picture 6" descr="jnj_Institute_logo_horizontal_RGB.jpg">
            <a:extLst>
              <a:ext uri="{FF2B5EF4-FFF2-40B4-BE49-F238E27FC236}">
                <a16:creationId xmlns:a16="http://schemas.microsoft.com/office/drawing/2014/main" id="{D31CDC08-1841-489A-89FA-DD40B8C4506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66808" y="6273564"/>
            <a:ext cx="2622499" cy="568757"/>
          </a:xfrm>
          <a:prstGeom prst="rect">
            <a:avLst/>
          </a:prstGeom>
        </p:spPr>
      </p:pic>
    </p:spTree>
    <p:extLst>
      <p:ext uri="{BB962C8B-B14F-4D97-AF65-F5344CB8AC3E}">
        <p14:creationId xmlns:p14="http://schemas.microsoft.com/office/powerpoint/2010/main" val="385631620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3879" y="403739"/>
            <a:ext cx="11240747" cy="967863"/>
          </a:xfrm>
        </p:spPr>
        <p:txBody>
          <a:bodyPr/>
          <a:lstStyle/>
          <a:p>
            <a:r>
              <a:rPr lang="en-US" sz="2800" dirty="0"/>
              <a:t>INDICATIONS AND IMPORTANT SAFETY INFORMATION</a:t>
            </a:r>
            <a:br>
              <a:rPr lang="en-US" sz="2800" dirty="0"/>
            </a:br>
            <a:r>
              <a:rPr lang="en-US" sz="2800" dirty="0"/>
              <a:t>FOR THE TECNIS</a:t>
            </a:r>
            <a:r>
              <a:rPr lang="en-US" sz="2800" baseline="30000" dirty="0"/>
              <a:t>®</a:t>
            </a:r>
            <a:r>
              <a:rPr lang="en-US" sz="2800" dirty="0"/>
              <a:t> 1-Piece IOLs</a:t>
            </a:r>
            <a:endParaRPr lang="en-US" sz="2600" dirty="0"/>
          </a:p>
        </p:txBody>
      </p:sp>
      <p:pic>
        <p:nvPicPr>
          <p:cNvPr id="4" name="Picture 3">
            <a:extLst>
              <a:ext uri="{FF2B5EF4-FFF2-40B4-BE49-F238E27FC236}">
                <a16:creationId xmlns:a16="http://schemas.microsoft.com/office/drawing/2014/main" id="{4C1D8163-8A12-43CF-9B99-37B7EAED4BF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54893" y="6239739"/>
            <a:ext cx="2644673" cy="628437"/>
          </a:xfrm>
          <a:prstGeom prst="rect">
            <a:avLst/>
          </a:prstGeom>
        </p:spPr>
      </p:pic>
      <p:sp>
        <p:nvSpPr>
          <p:cNvPr id="5" name="Rectangle 4">
            <a:extLst>
              <a:ext uri="{FF2B5EF4-FFF2-40B4-BE49-F238E27FC236}">
                <a16:creationId xmlns:a16="http://schemas.microsoft.com/office/drawing/2014/main" id="{D66849D7-F805-4AAB-BB7A-14BB9C9916DC}"/>
              </a:ext>
            </a:extLst>
          </p:cNvPr>
          <p:cNvSpPr/>
          <p:nvPr/>
        </p:nvSpPr>
        <p:spPr>
          <a:xfrm>
            <a:off x="336538" y="1303432"/>
            <a:ext cx="10521967" cy="1915909"/>
          </a:xfrm>
          <a:prstGeom prst="rect">
            <a:avLst/>
          </a:prstGeom>
        </p:spPr>
        <p:txBody>
          <a:bodyPr wrap="square">
            <a:spAutoFit/>
          </a:bodyPr>
          <a:lstStyle/>
          <a:p>
            <a:pPr marL="0" marR="0" lvl="0" indent="0" algn="l" defTabSz="653094" rtl="0" eaLnBrk="1" fontAlgn="auto" latinLnBrk="0" hangingPunct="1">
              <a:lnSpc>
                <a:spcPct val="90000"/>
              </a:lnSpc>
              <a:spcBef>
                <a:spcPts val="0"/>
              </a:spcBef>
              <a:spcAft>
                <a:spcPts val="0"/>
              </a:spcAft>
              <a:buClrTx/>
              <a:buSzTx/>
              <a:buFontTx/>
              <a:buNone/>
              <a:tabLst/>
              <a:defRPr/>
            </a:pPr>
            <a:r>
              <a:rPr kumimoji="0" lang="en-US" sz="1000" b="1" i="0" u="none" strike="noStrike" kern="1200" cap="none" spc="0" normalizeH="0" baseline="0" noProof="0" dirty="0">
                <a:ln>
                  <a:noFill/>
                </a:ln>
                <a:solidFill>
                  <a:srgbClr val="CECFCD">
                    <a:lumMod val="25000"/>
                  </a:srgbClr>
                </a:solidFill>
                <a:effectLst/>
                <a:uLnTx/>
                <a:uFillTx/>
                <a:latin typeface="Arial"/>
                <a:ea typeface="ヒラギノ角ゴ ProN W3"/>
                <a:cs typeface="Georgia"/>
              </a:rPr>
              <a:t>Rx ONLY</a:t>
            </a:r>
          </a:p>
          <a:p>
            <a:pPr marL="0" marR="0" lvl="0" indent="0" algn="l" defTabSz="653094" rtl="0" eaLnBrk="1" fontAlgn="auto" latinLnBrk="0" hangingPunct="1">
              <a:lnSpc>
                <a:spcPct val="90000"/>
              </a:lnSpc>
              <a:spcBef>
                <a:spcPts val="0"/>
              </a:spcBef>
              <a:spcAft>
                <a:spcPts val="0"/>
              </a:spcAft>
              <a:buClrTx/>
              <a:buSzTx/>
              <a:buFontTx/>
              <a:buNone/>
              <a:tabLst/>
              <a:defRPr/>
            </a:pPr>
            <a:endParaRPr kumimoji="0" lang="en-US" sz="1000" b="0" i="0" u="none" strike="noStrike" kern="1200" cap="none" spc="0" normalizeH="0" baseline="0" noProof="0" dirty="0">
              <a:ln>
                <a:noFill/>
              </a:ln>
              <a:solidFill>
                <a:srgbClr val="CECFCD">
                  <a:lumMod val="25000"/>
                </a:srgbClr>
              </a:solidFill>
              <a:effectLst/>
              <a:uLnTx/>
              <a:uFillTx/>
              <a:latin typeface="Arial"/>
              <a:ea typeface="ヒラギノ角ゴ ProN W3"/>
              <a:cs typeface="Calibri"/>
            </a:endParaRPr>
          </a:p>
          <a:p>
            <a:pPr marL="0" marR="0" lvl="0" indent="0" algn="l" defTabSz="653094" rtl="0" eaLnBrk="1" fontAlgn="auto" latinLnBrk="0" hangingPunct="1">
              <a:lnSpc>
                <a:spcPct val="90000"/>
              </a:lnSpc>
              <a:spcBef>
                <a:spcPts val="857"/>
              </a:spcBef>
              <a:spcAft>
                <a:spcPts val="0"/>
              </a:spcAft>
              <a:buClrTx/>
              <a:buSzTx/>
              <a:buFontTx/>
              <a:buNone/>
              <a:tabLst/>
              <a:defRPr/>
            </a:pPr>
            <a:r>
              <a:rPr kumimoji="0" lang="en-US" sz="1000" b="1" i="0" u="none" strike="noStrike" kern="1200" cap="none" spc="0" normalizeH="0" baseline="0" noProof="0" dirty="0">
                <a:ln>
                  <a:noFill/>
                </a:ln>
                <a:solidFill>
                  <a:srgbClr val="CECFCD">
                    <a:lumMod val="25000"/>
                  </a:srgbClr>
                </a:solidFill>
                <a:effectLst/>
                <a:uLnTx/>
                <a:uFillTx/>
                <a:latin typeface="Arial"/>
                <a:ea typeface="ヒラギノ角ゴ ProN W3"/>
                <a:cs typeface="Calibri"/>
              </a:rPr>
              <a:t>INDICATIONS:</a:t>
            </a:r>
            <a:r>
              <a:rPr kumimoji="0" lang="en-US" sz="1000" b="0" i="0" u="none" strike="noStrike" kern="1200" cap="none" spc="0" normalizeH="0" baseline="0" noProof="0" dirty="0">
                <a:ln>
                  <a:noFill/>
                </a:ln>
                <a:solidFill>
                  <a:srgbClr val="CECFCD">
                    <a:lumMod val="25000"/>
                  </a:srgbClr>
                </a:solidFill>
                <a:effectLst/>
                <a:uLnTx/>
                <a:uFillTx/>
                <a:latin typeface="Arial"/>
                <a:ea typeface="ヒラギノ角ゴ ProN W3"/>
                <a:cs typeface="Calibri"/>
              </a:rPr>
              <a:t>  The TECNIS</a:t>
            </a:r>
            <a:r>
              <a:rPr kumimoji="0" lang="en-US" sz="1000" b="0" i="0" u="none" strike="noStrike" kern="1200" cap="none" spc="0" normalizeH="0" baseline="30000" noProof="0" dirty="0">
                <a:ln>
                  <a:noFill/>
                </a:ln>
                <a:solidFill>
                  <a:srgbClr val="CECFCD">
                    <a:lumMod val="25000"/>
                  </a:srgbClr>
                </a:solidFill>
                <a:effectLst/>
                <a:uLnTx/>
                <a:uFillTx/>
                <a:latin typeface="Arial"/>
                <a:ea typeface="ヒラギノ角ゴ ProN W3"/>
                <a:cs typeface="Calibri"/>
              </a:rPr>
              <a:t>®</a:t>
            </a:r>
            <a:r>
              <a:rPr kumimoji="0" lang="en-US" sz="1000" b="0" i="0" u="none" strike="noStrike" kern="1200" cap="none" spc="0" normalizeH="0" baseline="0" noProof="0" dirty="0">
                <a:ln>
                  <a:noFill/>
                </a:ln>
                <a:solidFill>
                  <a:srgbClr val="CECFCD">
                    <a:lumMod val="25000"/>
                  </a:srgbClr>
                </a:solidFill>
                <a:effectLst/>
                <a:uLnTx/>
                <a:uFillTx/>
                <a:latin typeface="Arial"/>
                <a:ea typeface="ヒラギノ角ゴ ProN W3"/>
                <a:cs typeface="Calibri"/>
              </a:rPr>
              <a:t> 1-Piece lens is indicated for the visual correction of aphakia in adult patients in whom a cataractous lens has been removed by extracapsular cataract extraction. These devices are intended to be placed in the capsular bag.</a:t>
            </a:r>
          </a:p>
          <a:p>
            <a:pPr marL="0" marR="0" lvl="0" indent="0" algn="l" defTabSz="653094" rtl="0" eaLnBrk="1" fontAlgn="auto" latinLnBrk="0" hangingPunct="1">
              <a:lnSpc>
                <a:spcPct val="90000"/>
              </a:lnSpc>
              <a:spcBef>
                <a:spcPts val="857"/>
              </a:spcBef>
              <a:spcAft>
                <a:spcPts val="0"/>
              </a:spcAft>
              <a:buClrTx/>
              <a:buSzTx/>
              <a:buFontTx/>
              <a:buNone/>
              <a:tabLst/>
              <a:defRPr/>
            </a:pPr>
            <a:r>
              <a:rPr kumimoji="0" lang="en-US" sz="1000" b="1" i="0" u="none" strike="noStrike" kern="1200" cap="none" spc="0" normalizeH="0" baseline="0" noProof="0" dirty="0">
                <a:ln>
                  <a:noFill/>
                </a:ln>
                <a:solidFill>
                  <a:srgbClr val="CECFCD">
                    <a:lumMod val="25000"/>
                  </a:srgbClr>
                </a:solidFill>
                <a:effectLst/>
                <a:uLnTx/>
                <a:uFillTx/>
                <a:latin typeface="Arial"/>
                <a:ea typeface="ヒラギノ角ゴ ProN W3"/>
                <a:cs typeface="Calibri"/>
              </a:rPr>
              <a:t>WARNINGS:</a:t>
            </a:r>
            <a:r>
              <a:rPr kumimoji="0" lang="en-US" sz="1000" b="0" i="0" u="none" strike="noStrike" kern="1200" cap="none" spc="0" normalizeH="0" baseline="0" noProof="0" dirty="0">
                <a:ln>
                  <a:noFill/>
                </a:ln>
                <a:solidFill>
                  <a:srgbClr val="CECFCD">
                    <a:lumMod val="25000"/>
                  </a:srgbClr>
                </a:solidFill>
                <a:effectLst/>
                <a:uLnTx/>
                <a:uFillTx/>
                <a:latin typeface="Arial"/>
                <a:ea typeface="ヒラギノ角ゴ ProN W3"/>
                <a:cs typeface="Calibri"/>
              </a:rPr>
              <a:t>  Physicians considering lens implantation should weigh the potential risk/benefit ratio for any conditions described in the TECNIS</a:t>
            </a:r>
            <a:r>
              <a:rPr kumimoji="0" lang="en-US" sz="1000" b="0" i="0" u="none" strike="noStrike" kern="1200" cap="none" spc="0" normalizeH="0" baseline="30000" noProof="0" dirty="0">
                <a:ln>
                  <a:noFill/>
                </a:ln>
                <a:solidFill>
                  <a:srgbClr val="CECFCD">
                    <a:lumMod val="25000"/>
                  </a:srgbClr>
                </a:solidFill>
                <a:effectLst/>
                <a:uLnTx/>
                <a:uFillTx/>
                <a:latin typeface="Arial"/>
                <a:ea typeface="ヒラギノ角ゴ ProN W3"/>
                <a:cs typeface="Calibri"/>
              </a:rPr>
              <a:t>®</a:t>
            </a:r>
            <a:r>
              <a:rPr kumimoji="0" lang="en-US" sz="1000" b="0" i="0" u="none" strike="noStrike" kern="1200" cap="none" spc="0" normalizeH="0" baseline="0" noProof="0" dirty="0">
                <a:ln>
                  <a:noFill/>
                </a:ln>
                <a:solidFill>
                  <a:srgbClr val="CECFCD">
                    <a:lumMod val="25000"/>
                  </a:srgbClr>
                </a:solidFill>
                <a:effectLst/>
                <a:uLnTx/>
                <a:uFillTx/>
                <a:latin typeface="Arial"/>
                <a:ea typeface="ヒラギノ角ゴ ProN W3"/>
                <a:cs typeface="Calibri"/>
              </a:rPr>
              <a:t> 1-Piece IOL Directions for Use that could increase complications or impact patient outcomes. The TECNIS</a:t>
            </a:r>
            <a:r>
              <a:rPr kumimoji="0" lang="en-US" sz="1000" b="0" i="0" u="none" strike="noStrike" kern="1200" cap="none" spc="0" normalizeH="0" baseline="30000" noProof="0" dirty="0">
                <a:ln>
                  <a:noFill/>
                </a:ln>
                <a:solidFill>
                  <a:srgbClr val="CECFCD">
                    <a:lumMod val="25000"/>
                  </a:srgbClr>
                </a:solidFill>
                <a:effectLst/>
                <a:uLnTx/>
                <a:uFillTx/>
                <a:latin typeface="Arial"/>
                <a:ea typeface="ヒラギノ角ゴ ProN W3"/>
                <a:cs typeface="Calibri"/>
              </a:rPr>
              <a:t>®</a:t>
            </a:r>
            <a:r>
              <a:rPr kumimoji="0" lang="en-US" sz="1000" b="0" i="0" u="none" strike="noStrike" kern="1200" cap="none" spc="0" normalizeH="0" baseline="0" noProof="0" dirty="0">
                <a:ln>
                  <a:noFill/>
                </a:ln>
                <a:solidFill>
                  <a:srgbClr val="CECFCD">
                    <a:lumMod val="25000"/>
                  </a:srgbClr>
                </a:solidFill>
                <a:effectLst/>
                <a:uLnTx/>
                <a:uFillTx/>
                <a:latin typeface="Arial"/>
                <a:ea typeface="ヒラギノ角ゴ ProN W3"/>
                <a:cs typeface="Calibri"/>
              </a:rPr>
              <a:t> 1-Piece IOL should not be placed in the ciliary sulcus.</a:t>
            </a:r>
          </a:p>
          <a:p>
            <a:pPr marL="0" marR="0" lvl="0" indent="0" algn="l" defTabSz="653094" rtl="0" eaLnBrk="1" fontAlgn="auto" latinLnBrk="0" hangingPunct="1">
              <a:lnSpc>
                <a:spcPct val="90000"/>
              </a:lnSpc>
              <a:spcBef>
                <a:spcPts val="857"/>
              </a:spcBef>
              <a:spcAft>
                <a:spcPts val="0"/>
              </a:spcAft>
              <a:buClrTx/>
              <a:buSzTx/>
              <a:buFontTx/>
              <a:buNone/>
              <a:tabLst/>
              <a:defRPr/>
            </a:pPr>
            <a:r>
              <a:rPr kumimoji="0" lang="en-US" sz="1000" b="1" i="0" u="none" strike="noStrike" kern="1200" cap="none" spc="0" normalizeH="0" baseline="0" noProof="0" dirty="0">
                <a:ln>
                  <a:noFill/>
                </a:ln>
                <a:solidFill>
                  <a:srgbClr val="CECFCD">
                    <a:lumMod val="25000"/>
                  </a:srgbClr>
                </a:solidFill>
                <a:effectLst/>
                <a:uLnTx/>
                <a:uFillTx/>
                <a:latin typeface="Arial"/>
                <a:ea typeface="ヒラギノ角ゴ ProN W3"/>
                <a:cs typeface="Calibri"/>
              </a:rPr>
              <a:t>PRECAUTIONS:  </a:t>
            </a:r>
            <a:r>
              <a:rPr kumimoji="0" lang="en-US" sz="1000" b="0" i="0" u="none" strike="noStrike" kern="1200" cap="none" spc="0" normalizeH="0" baseline="0" noProof="0" dirty="0">
                <a:ln>
                  <a:noFill/>
                </a:ln>
                <a:solidFill>
                  <a:srgbClr val="CECFCD">
                    <a:lumMod val="25000"/>
                  </a:srgbClr>
                </a:solidFill>
                <a:effectLst/>
                <a:uLnTx/>
                <a:uFillTx/>
                <a:latin typeface="Arial"/>
                <a:ea typeface="ヒラギノ角ゴ ProN W3"/>
                <a:cs typeface="Calibri"/>
              </a:rPr>
              <a:t>Do not reuse, resterilize, or autoclave.</a:t>
            </a:r>
          </a:p>
          <a:p>
            <a:pPr marL="0" marR="0" lvl="0" indent="0" algn="l" defTabSz="653094" rtl="0" eaLnBrk="1" fontAlgn="auto" latinLnBrk="0" hangingPunct="1">
              <a:lnSpc>
                <a:spcPct val="90000"/>
              </a:lnSpc>
              <a:spcBef>
                <a:spcPts val="857"/>
              </a:spcBef>
              <a:spcAft>
                <a:spcPts val="0"/>
              </a:spcAft>
              <a:buClrTx/>
              <a:buSzTx/>
              <a:buFontTx/>
              <a:buNone/>
              <a:tabLst/>
              <a:defRPr/>
            </a:pPr>
            <a:r>
              <a:rPr kumimoji="0" lang="en-US" sz="1000" b="1" i="0" u="none" strike="noStrike" kern="1200" cap="none" spc="0" normalizeH="0" baseline="0" noProof="0" dirty="0">
                <a:ln>
                  <a:noFill/>
                </a:ln>
                <a:solidFill>
                  <a:srgbClr val="CECFCD">
                    <a:lumMod val="25000"/>
                  </a:srgbClr>
                </a:solidFill>
                <a:effectLst/>
                <a:uLnTx/>
                <a:uFillTx/>
                <a:latin typeface="Arial"/>
                <a:ea typeface="ヒラギノ角ゴ ProN W3"/>
                <a:cs typeface="Calibri"/>
              </a:rPr>
              <a:t>ADVERSE EVENTS:</a:t>
            </a:r>
            <a:r>
              <a:rPr kumimoji="0" lang="en-US" sz="1000" b="0" i="0" u="none" strike="noStrike" kern="1200" cap="none" spc="0" normalizeH="0" baseline="0" noProof="0" dirty="0">
                <a:ln>
                  <a:noFill/>
                </a:ln>
                <a:solidFill>
                  <a:srgbClr val="CECFCD">
                    <a:lumMod val="25000"/>
                  </a:srgbClr>
                </a:solidFill>
                <a:effectLst/>
                <a:uLnTx/>
                <a:uFillTx/>
                <a:latin typeface="Arial"/>
                <a:ea typeface="ヒラギノ角ゴ ProN W3"/>
                <a:cs typeface="Calibri"/>
              </a:rPr>
              <a:t>  In 3.3% of patients, reported adverse events of cataract surgery with the 1-Piece IOL included macular edema.</a:t>
            </a:r>
          </a:p>
          <a:p>
            <a:pPr marL="0" marR="0" lvl="0" indent="0" algn="l" defTabSz="653094" rtl="0" eaLnBrk="1" fontAlgn="auto" latinLnBrk="0" hangingPunct="1">
              <a:lnSpc>
                <a:spcPct val="90000"/>
              </a:lnSpc>
              <a:spcBef>
                <a:spcPts val="857"/>
              </a:spcBef>
              <a:spcAft>
                <a:spcPts val="0"/>
              </a:spcAft>
              <a:buClrTx/>
              <a:buSzTx/>
              <a:buFontTx/>
              <a:buNone/>
              <a:tabLst/>
              <a:defRPr/>
            </a:pPr>
            <a:r>
              <a:rPr kumimoji="0" lang="en-US" sz="1000" b="1" i="0" u="none" strike="noStrike" kern="1200" cap="none" spc="0" normalizeH="0" baseline="0" noProof="0" dirty="0">
                <a:ln>
                  <a:noFill/>
                </a:ln>
                <a:solidFill>
                  <a:srgbClr val="CECFCD">
                    <a:lumMod val="25000"/>
                  </a:srgbClr>
                </a:solidFill>
                <a:effectLst/>
                <a:uLnTx/>
                <a:uFillTx/>
                <a:latin typeface="Arial"/>
                <a:ea typeface="ヒラギノ角ゴ ProN W3"/>
                <a:cs typeface="Calibri"/>
              </a:rPr>
              <a:t>ATTENTION:</a:t>
            </a:r>
            <a:r>
              <a:rPr kumimoji="0" lang="en-US" sz="1000" b="0" i="0" u="none" strike="noStrike" kern="1200" cap="none" spc="0" normalizeH="0" baseline="0" noProof="0" dirty="0">
                <a:ln>
                  <a:noFill/>
                </a:ln>
                <a:solidFill>
                  <a:srgbClr val="CECFCD">
                    <a:lumMod val="25000"/>
                  </a:srgbClr>
                </a:solidFill>
                <a:effectLst/>
                <a:uLnTx/>
                <a:uFillTx/>
                <a:latin typeface="Arial"/>
                <a:ea typeface="ヒラギノ角ゴ ProN W3"/>
                <a:cs typeface="Calibri"/>
              </a:rPr>
              <a:t>  Reference the Directions for Use for a complete listing of indications and important safety information.</a:t>
            </a:r>
            <a:r>
              <a:rPr kumimoji="0" lang="en-US" sz="1000" b="0" i="0" u="none" strike="noStrike" kern="1200" cap="none" spc="0" normalizeH="0" baseline="0" noProof="0" dirty="0">
                <a:ln>
                  <a:noFill/>
                </a:ln>
                <a:solidFill>
                  <a:srgbClr val="CECFCD">
                    <a:lumMod val="25000"/>
                  </a:srgbClr>
                </a:solidFill>
                <a:effectLst/>
                <a:uLnTx/>
                <a:uFillTx/>
                <a:latin typeface="Arial"/>
                <a:ea typeface="ヒラギノ角ゴ ProN W3"/>
                <a:cs typeface="Georgia"/>
              </a:rPr>
              <a:t> </a:t>
            </a:r>
          </a:p>
        </p:txBody>
      </p:sp>
      <p:pic>
        <p:nvPicPr>
          <p:cNvPr id="6" name="Picture 5" descr="jnj_Institute_logo_horizontal_RGB.jpg">
            <a:extLst>
              <a:ext uri="{FF2B5EF4-FFF2-40B4-BE49-F238E27FC236}">
                <a16:creationId xmlns:a16="http://schemas.microsoft.com/office/drawing/2014/main" id="{3F327EB8-790B-462F-A487-D703661AAE7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66808" y="6273564"/>
            <a:ext cx="2622499" cy="568757"/>
          </a:xfrm>
          <a:prstGeom prst="rect">
            <a:avLst/>
          </a:prstGeom>
        </p:spPr>
      </p:pic>
    </p:spTree>
    <p:extLst>
      <p:ext uri="{BB962C8B-B14F-4D97-AF65-F5344CB8AC3E}">
        <p14:creationId xmlns:p14="http://schemas.microsoft.com/office/powerpoint/2010/main" val="244964524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27167" y="4339860"/>
            <a:ext cx="10378232" cy="1394773"/>
          </a:xfrm>
        </p:spPr>
        <p:txBody>
          <a:bodyPr/>
          <a:lstStyle/>
          <a:p>
            <a:pPr defTabSz="457125" eaLnBrk="1" fontAlgn="auto" hangingPunct="1">
              <a:lnSpc>
                <a:spcPct val="100000"/>
              </a:lnSpc>
              <a:spcBef>
                <a:spcPct val="20000"/>
              </a:spcBef>
              <a:spcAft>
                <a:spcPts val="0"/>
              </a:spcAft>
            </a:pPr>
            <a:r>
              <a:rPr lang="en-US" sz="1600" kern="1200" dirty="0">
                <a:solidFill>
                  <a:schemeClr val="tx1">
                    <a:lumMod val="75000"/>
                    <a:lumOff val="25000"/>
                  </a:schemeClr>
                </a:solidFill>
                <a:latin typeface="Helvetica Neue"/>
                <a:ea typeface="+mn-ea"/>
                <a:cs typeface="Calibri"/>
              </a:rPr>
              <a:t>© Johnson &amp; Johnson Surgical Vision, Inc. 2020.</a:t>
            </a:r>
            <a:br>
              <a:rPr lang="en-US" sz="1600" kern="1200" dirty="0">
                <a:solidFill>
                  <a:schemeClr val="tx1">
                    <a:lumMod val="75000"/>
                    <a:lumOff val="25000"/>
                  </a:schemeClr>
                </a:solidFill>
                <a:latin typeface="Helvetica Neue"/>
                <a:ea typeface="+mn-ea"/>
                <a:cs typeface="Calibri"/>
              </a:rPr>
            </a:br>
            <a:r>
              <a:rPr lang="en-US" sz="1600" kern="1200" dirty="0">
                <a:solidFill>
                  <a:schemeClr val="tx1">
                    <a:lumMod val="75000"/>
                    <a:lumOff val="25000"/>
                  </a:schemeClr>
                </a:solidFill>
                <a:latin typeface="Helvetica Neue"/>
                <a:ea typeface="+mn-ea"/>
                <a:cs typeface="Calibri"/>
              </a:rPr>
              <a:t>All third party trademarks are the intellectual property of their respective owners.</a:t>
            </a:r>
            <a:br>
              <a:rPr lang="en-US" sz="1600" kern="1200" dirty="0">
                <a:solidFill>
                  <a:schemeClr val="tx1">
                    <a:lumMod val="75000"/>
                    <a:lumOff val="25000"/>
                  </a:schemeClr>
                </a:solidFill>
                <a:latin typeface="Helvetica Neue"/>
                <a:ea typeface="+mn-ea"/>
                <a:cs typeface="Calibri"/>
              </a:rPr>
            </a:br>
            <a:br>
              <a:rPr lang="en-US" sz="1200" kern="1200" dirty="0">
                <a:solidFill>
                  <a:schemeClr val="tx1">
                    <a:lumMod val="75000"/>
                    <a:lumOff val="25000"/>
                  </a:schemeClr>
                </a:solidFill>
                <a:latin typeface="Helvetica Neue"/>
                <a:ea typeface="+mn-ea"/>
                <a:cs typeface="Calibri"/>
              </a:rPr>
            </a:br>
            <a:r>
              <a:rPr lang="en-US" sz="1200" kern="1200">
                <a:solidFill>
                  <a:schemeClr val="tx1">
                    <a:lumMod val="75000"/>
                    <a:lumOff val="25000"/>
                  </a:schemeClr>
                </a:solidFill>
                <a:latin typeface="Arial  "/>
                <a:ea typeface="+mn-ea"/>
              </a:rPr>
              <a:t>PP2020MLT4215</a:t>
            </a:r>
            <a:br>
              <a:rPr lang="en-US" sz="1200" kern="1200" dirty="0">
                <a:solidFill>
                  <a:schemeClr val="tx1"/>
                </a:solidFill>
                <a:latin typeface="Arial  "/>
                <a:ea typeface="+mn-ea"/>
              </a:rPr>
            </a:br>
            <a:endParaRPr lang="en-US" sz="6000" dirty="0">
              <a:solidFill>
                <a:schemeClr val="tx1"/>
              </a:solidFill>
            </a:endParaRPr>
          </a:p>
        </p:txBody>
      </p:sp>
      <p:pic>
        <p:nvPicPr>
          <p:cNvPr id="5" name="Picture 4">
            <a:extLst>
              <a:ext uri="{FF2B5EF4-FFF2-40B4-BE49-F238E27FC236}">
                <a16:creationId xmlns:a16="http://schemas.microsoft.com/office/drawing/2014/main" id="{27A14480-DF54-4729-800B-D2273CD53FD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54893" y="6256068"/>
            <a:ext cx="2644673" cy="628437"/>
          </a:xfrm>
          <a:prstGeom prst="rect">
            <a:avLst/>
          </a:prstGeom>
        </p:spPr>
      </p:pic>
      <p:pic>
        <p:nvPicPr>
          <p:cNvPr id="6" name="Picture 5" descr="jnj_Institute_logo_horizontal_RGB.jpg">
            <a:extLst>
              <a:ext uri="{FF2B5EF4-FFF2-40B4-BE49-F238E27FC236}">
                <a16:creationId xmlns:a16="http://schemas.microsoft.com/office/drawing/2014/main" id="{D89533CB-8B17-46A0-9338-26D21FD989C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66808" y="6273564"/>
            <a:ext cx="2622499" cy="568757"/>
          </a:xfrm>
          <a:prstGeom prst="rect">
            <a:avLst/>
          </a:prstGeom>
        </p:spPr>
      </p:pic>
    </p:spTree>
    <p:extLst>
      <p:ext uri="{BB962C8B-B14F-4D97-AF65-F5344CB8AC3E}">
        <p14:creationId xmlns:p14="http://schemas.microsoft.com/office/powerpoint/2010/main" val="406415779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3"/>
          </p:nvPr>
        </p:nvSpPr>
        <p:spPr>
          <a:xfrm>
            <a:off x="515824" y="2238234"/>
            <a:ext cx="10238611" cy="3902533"/>
          </a:xfrm>
        </p:spPr>
        <p:txBody>
          <a:bodyPr/>
          <a:lstStyle/>
          <a:p>
            <a:pPr marL="342900" indent="-342900" defTabSz="457125" fontAlgn="auto">
              <a:spcBef>
                <a:spcPct val="20000"/>
              </a:spcBef>
              <a:spcAft>
                <a:spcPts val="0"/>
              </a:spcAft>
              <a:buClr>
                <a:schemeClr val="tx1">
                  <a:lumMod val="75000"/>
                  <a:lumOff val="25000"/>
                </a:schemeClr>
              </a:buClr>
              <a:buSzTx/>
              <a:buFont typeface="Arial" panose="020B0604020202020204" pitchFamily="34" charset="0"/>
              <a:buChar char="•"/>
            </a:pPr>
            <a:r>
              <a:rPr lang="en-US" sz="2500" kern="1200" dirty="0">
                <a:solidFill>
                  <a:schemeClr val="tx1">
                    <a:lumMod val="75000"/>
                    <a:lumOff val="25000"/>
                  </a:schemeClr>
                </a:solidFill>
                <a:latin typeface="Arial" panose="020B0604020202020204" pitchFamily="34" charset="0"/>
                <a:cs typeface="Arial" panose="020B0604020202020204" pitchFamily="34" charset="0"/>
              </a:rPr>
              <a:t>Invest time in educating local referring doctors/ODs on current treatment options</a:t>
            </a:r>
          </a:p>
          <a:p>
            <a:pPr marL="342900" indent="-342900" defTabSz="457125" fontAlgn="auto">
              <a:spcBef>
                <a:spcPct val="20000"/>
              </a:spcBef>
              <a:spcAft>
                <a:spcPts val="0"/>
              </a:spcAft>
              <a:buClr>
                <a:schemeClr val="tx1">
                  <a:lumMod val="75000"/>
                  <a:lumOff val="25000"/>
                </a:schemeClr>
              </a:buClr>
              <a:buSzTx/>
              <a:buFont typeface="Arial" panose="020B0604020202020204" pitchFamily="34" charset="0"/>
              <a:buChar char="•"/>
            </a:pPr>
            <a:r>
              <a:rPr lang="en-US" sz="2500" kern="1200" dirty="0">
                <a:solidFill>
                  <a:schemeClr val="tx1">
                    <a:lumMod val="75000"/>
                    <a:lumOff val="25000"/>
                  </a:schemeClr>
                </a:solidFill>
                <a:latin typeface="Arial" panose="020B0604020202020204" pitchFamily="34" charset="0"/>
                <a:cs typeface="Arial" panose="020B0604020202020204" pitchFamily="34" charset="0"/>
              </a:rPr>
              <a:t>Offer materials to the referring doctors to support patient conversations about cataract surgery in OD office</a:t>
            </a:r>
          </a:p>
          <a:p>
            <a:pPr marL="342900" indent="-342900" defTabSz="457125" fontAlgn="auto">
              <a:spcBef>
                <a:spcPct val="20000"/>
              </a:spcBef>
              <a:spcAft>
                <a:spcPts val="0"/>
              </a:spcAft>
              <a:buClr>
                <a:schemeClr val="tx1">
                  <a:lumMod val="75000"/>
                  <a:lumOff val="25000"/>
                </a:schemeClr>
              </a:buClr>
              <a:buSzTx/>
              <a:buFont typeface="Arial" panose="020B0604020202020204" pitchFamily="34" charset="0"/>
              <a:buChar char="•"/>
            </a:pPr>
            <a:r>
              <a:rPr lang="en-US" sz="2500" kern="1200" dirty="0">
                <a:solidFill>
                  <a:schemeClr val="tx1">
                    <a:lumMod val="75000"/>
                    <a:lumOff val="25000"/>
                  </a:schemeClr>
                </a:solidFill>
                <a:latin typeface="Arial" panose="020B0604020202020204" pitchFamily="34" charset="0"/>
                <a:cs typeface="Arial" panose="020B0604020202020204" pitchFamily="34" charset="0"/>
              </a:rPr>
              <a:t>Allow ODs to visit a cataract surgery day in your practice</a:t>
            </a:r>
          </a:p>
          <a:p>
            <a:pPr marL="342900" indent="-342900" defTabSz="457125" fontAlgn="auto">
              <a:spcBef>
                <a:spcPct val="20000"/>
              </a:spcBef>
              <a:spcAft>
                <a:spcPts val="0"/>
              </a:spcAft>
              <a:buClr>
                <a:schemeClr val="tx1">
                  <a:lumMod val="75000"/>
                  <a:lumOff val="25000"/>
                </a:schemeClr>
              </a:buClr>
              <a:buSzTx/>
              <a:buFont typeface="Arial" panose="020B0604020202020204" pitchFamily="34" charset="0"/>
              <a:buChar char="•"/>
            </a:pPr>
            <a:r>
              <a:rPr lang="en-US" sz="2500" kern="1200" dirty="0">
                <a:solidFill>
                  <a:schemeClr val="tx1">
                    <a:lumMod val="75000"/>
                    <a:lumOff val="25000"/>
                  </a:schemeClr>
                </a:solidFill>
                <a:latin typeface="Arial" panose="020B0604020202020204" pitchFamily="34" charset="0"/>
                <a:cs typeface="Arial" panose="020B0604020202020204" pitchFamily="34" charset="0"/>
              </a:rPr>
              <a:t>Discuss what patients may experience with each technology post-operatively if referring ODs will be seeing post-operative patients</a:t>
            </a:r>
          </a:p>
        </p:txBody>
      </p:sp>
      <p:sp>
        <p:nvSpPr>
          <p:cNvPr id="4" name="Title 3"/>
          <p:cNvSpPr>
            <a:spLocks noGrp="1"/>
          </p:cNvSpPr>
          <p:nvPr>
            <p:ph type="title"/>
          </p:nvPr>
        </p:nvSpPr>
        <p:spPr>
          <a:xfrm>
            <a:off x="517062" y="527083"/>
            <a:ext cx="10472603" cy="1883835"/>
          </a:xfrm>
        </p:spPr>
        <p:txBody>
          <a:bodyPr/>
          <a:lstStyle/>
          <a:p>
            <a:r>
              <a:rPr lang="en-US" sz="4000" dirty="0"/>
              <a:t>Educate Referring Doctors on Latest Technologies </a:t>
            </a:r>
            <a:br>
              <a:rPr lang="en-US" sz="5000" dirty="0"/>
            </a:br>
            <a:endParaRPr lang="en-US" sz="6000" dirty="0"/>
          </a:p>
        </p:txBody>
      </p:sp>
      <p:pic>
        <p:nvPicPr>
          <p:cNvPr id="5" name="Picture 4">
            <a:extLst>
              <a:ext uri="{FF2B5EF4-FFF2-40B4-BE49-F238E27FC236}">
                <a16:creationId xmlns:a16="http://schemas.microsoft.com/office/drawing/2014/main" id="{FF79092B-DFEE-4019-97AF-07CABA1F339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77682" y="6234198"/>
            <a:ext cx="2644673" cy="628437"/>
          </a:xfrm>
          <a:prstGeom prst="rect">
            <a:avLst/>
          </a:prstGeom>
        </p:spPr>
      </p:pic>
      <p:pic>
        <p:nvPicPr>
          <p:cNvPr id="6" name="Picture 5" descr="jnj_Institute_logo_horizontal_RGB.jpg">
            <a:extLst>
              <a:ext uri="{FF2B5EF4-FFF2-40B4-BE49-F238E27FC236}">
                <a16:creationId xmlns:a16="http://schemas.microsoft.com/office/drawing/2014/main" id="{53909A88-3711-4FEB-91F7-F84E143BBCD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88768" y="6324576"/>
            <a:ext cx="2622499" cy="568757"/>
          </a:xfrm>
          <a:prstGeom prst="rect">
            <a:avLst/>
          </a:prstGeom>
        </p:spPr>
      </p:pic>
    </p:spTree>
    <p:extLst>
      <p:ext uri="{BB962C8B-B14F-4D97-AF65-F5344CB8AC3E}">
        <p14:creationId xmlns:p14="http://schemas.microsoft.com/office/powerpoint/2010/main" val="138799488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3"/>
          </p:nvPr>
        </p:nvSpPr>
        <p:spPr>
          <a:xfrm>
            <a:off x="517065" y="1588994"/>
            <a:ext cx="9802591" cy="3276495"/>
          </a:xfrm>
        </p:spPr>
        <p:txBody>
          <a:bodyPr/>
          <a:lstStyle/>
          <a:p>
            <a:pPr marL="342891" indent="-342891" defTabSz="457125" fontAlgn="auto">
              <a:spcBef>
                <a:spcPct val="20000"/>
              </a:spcBef>
              <a:spcAft>
                <a:spcPts val="0"/>
              </a:spcAft>
              <a:buClr>
                <a:schemeClr val="tx1">
                  <a:lumMod val="65000"/>
                  <a:lumOff val="35000"/>
                </a:schemeClr>
              </a:buClr>
              <a:buSzTx/>
              <a:buFont typeface="Arial" panose="020B0604020202020204" pitchFamily="34" charset="0"/>
              <a:buChar char="•"/>
            </a:pPr>
            <a:r>
              <a:rPr lang="en-US" sz="2500" kern="1200" dirty="0">
                <a:solidFill>
                  <a:schemeClr val="tx1">
                    <a:lumMod val="75000"/>
                    <a:lumOff val="25000"/>
                  </a:schemeClr>
                </a:solidFill>
                <a:latin typeface="Arial" panose="020B0604020202020204" pitchFamily="34" charset="0"/>
                <a:cs typeface="Arial" panose="020B0604020202020204" pitchFamily="34" charset="0"/>
              </a:rPr>
              <a:t>MDs and/or Surgical counselors should be speaking the same language and using the same materials</a:t>
            </a:r>
          </a:p>
          <a:p>
            <a:pPr marL="342891" indent="-342891" defTabSz="457125" fontAlgn="auto">
              <a:spcBef>
                <a:spcPct val="20000"/>
              </a:spcBef>
              <a:spcAft>
                <a:spcPts val="0"/>
              </a:spcAft>
              <a:buClr>
                <a:schemeClr val="tx1">
                  <a:lumMod val="65000"/>
                  <a:lumOff val="35000"/>
                </a:schemeClr>
              </a:buClr>
              <a:buSzTx/>
              <a:buFont typeface="Arial" panose="020B0604020202020204" pitchFamily="34" charset="0"/>
              <a:buChar char="•"/>
            </a:pPr>
            <a:r>
              <a:rPr lang="en-US" sz="2500" kern="1200" dirty="0">
                <a:solidFill>
                  <a:schemeClr val="tx1">
                    <a:lumMod val="75000"/>
                    <a:lumOff val="25000"/>
                  </a:schemeClr>
                </a:solidFill>
                <a:latin typeface="Arial" panose="020B0604020202020204" pitchFamily="34" charset="0"/>
                <a:cs typeface="Arial" panose="020B0604020202020204" pitchFamily="34" charset="0"/>
              </a:rPr>
              <a:t>The cost conversation may be better discussed with the counselor or OD outside the lane</a:t>
            </a:r>
          </a:p>
          <a:p>
            <a:pPr marL="342891" indent="-342891" defTabSz="457125" fontAlgn="auto">
              <a:spcBef>
                <a:spcPct val="20000"/>
              </a:spcBef>
              <a:spcAft>
                <a:spcPts val="0"/>
              </a:spcAft>
              <a:buClr>
                <a:schemeClr val="tx1">
                  <a:lumMod val="65000"/>
                  <a:lumOff val="35000"/>
                </a:schemeClr>
              </a:buClr>
              <a:buSzTx/>
              <a:buFont typeface="Arial" panose="020B0604020202020204" pitchFamily="34" charset="0"/>
              <a:buChar char="•"/>
            </a:pPr>
            <a:r>
              <a:rPr lang="en-US" sz="2500" kern="1200" dirty="0">
                <a:solidFill>
                  <a:schemeClr val="tx1">
                    <a:lumMod val="75000"/>
                    <a:lumOff val="25000"/>
                  </a:schemeClr>
                </a:solidFill>
                <a:latin typeface="Arial" panose="020B0604020202020204" pitchFamily="34" charset="0"/>
                <a:cs typeface="Arial" panose="020B0604020202020204" pitchFamily="34" charset="0"/>
              </a:rPr>
              <a:t>Training of staff ensures consistency and quality of the patient conversations</a:t>
            </a:r>
          </a:p>
          <a:p>
            <a:pPr defTabSz="457125" fontAlgn="auto">
              <a:spcBef>
                <a:spcPct val="20000"/>
              </a:spcBef>
              <a:spcAft>
                <a:spcPts val="0"/>
              </a:spcAft>
              <a:buClr>
                <a:srgbClr val="7E2528"/>
              </a:buClr>
              <a:buSzTx/>
            </a:pPr>
            <a:endParaRPr lang="en-US" sz="2500" kern="1200" dirty="0">
              <a:latin typeface="Helvetica Neue"/>
              <a:ea typeface="+mn-ea"/>
            </a:endParaRPr>
          </a:p>
        </p:txBody>
      </p:sp>
      <p:sp>
        <p:nvSpPr>
          <p:cNvPr id="4" name="Title 3"/>
          <p:cNvSpPr>
            <a:spLocks noGrp="1"/>
          </p:cNvSpPr>
          <p:nvPr>
            <p:ph type="title"/>
          </p:nvPr>
        </p:nvSpPr>
        <p:spPr>
          <a:xfrm>
            <a:off x="517065" y="598502"/>
            <a:ext cx="10238611" cy="1162763"/>
          </a:xfrm>
        </p:spPr>
        <p:txBody>
          <a:bodyPr/>
          <a:lstStyle/>
          <a:p>
            <a:r>
              <a:rPr lang="en-US" sz="4000" dirty="0"/>
              <a:t>Standardize the Surgical Consult</a:t>
            </a:r>
            <a:br>
              <a:rPr lang="en-US" sz="4000" dirty="0"/>
            </a:br>
            <a:endParaRPr lang="en-US" sz="4000" dirty="0"/>
          </a:p>
        </p:txBody>
      </p:sp>
      <p:pic>
        <p:nvPicPr>
          <p:cNvPr id="5" name="Picture 4">
            <a:extLst>
              <a:ext uri="{FF2B5EF4-FFF2-40B4-BE49-F238E27FC236}">
                <a16:creationId xmlns:a16="http://schemas.microsoft.com/office/drawing/2014/main" id="{C6DCC080-FF5F-4F38-9632-C8ECD48DB58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77682" y="6234198"/>
            <a:ext cx="2644673" cy="628437"/>
          </a:xfrm>
          <a:prstGeom prst="rect">
            <a:avLst/>
          </a:prstGeom>
        </p:spPr>
      </p:pic>
      <p:pic>
        <p:nvPicPr>
          <p:cNvPr id="6" name="Picture 5" descr="jnj_Institute_logo_horizontal_RGB.jpg">
            <a:extLst>
              <a:ext uri="{FF2B5EF4-FFF2-40B4-BE49-F238E27FC236}">
                <a16:creationId xmlns:a16="http://schemas.microsoft.com/office/drawing/2014/main" id="{9438CC9C-95CF-4C4D-B3F0-D6DDAEEE48F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88768" y="6324576"/>
            <a:ext cx="2622499" cy="568757"/>
          </a:xfrm>
          <a:prstGeom prst="rect">
            <a:avLst/>
          </a:prstGeom>
        </p:spPr>
      </p:pic>
    </p:spTree>
    <p:extLst>
      <p:ext uri="{BB962C8B-B14F-4D97-AF65-F5344CB8AC3E}">
        <p14:creationId xmlns:p14="http://schemas.microsoft.com/office/powerpoint/2010/main" val="200310940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517384" y="196478"/>
            <a:ext cx="5878221" cy="1001255"/>
          </a:xfrm>
        </p:spPr>
        <p:txBody>
          <a:bodyPr/>
          <a:lstStyle/>
          <a:p>
            <a:r>
              <a:rPr lang="en-US" sz="4000" dirty="0"/>
              <a:t>Get to Know the Patient</a:t>
            </a:r>
          </a:p>
        </p:txBody>
      </p:sp>
      <p:sp>
        <p:nvSpPr>
          <p:cNvPr id="4" name="Text Placeholder 3"/>
          <p:cNvSpPr>
            <a:spLocks noGrp="1"/>
          </p:cNvSpPr>
          <p:nvPr>
            <p:ph type="body" sz="quarter" idx="10"/>
          </p:nvPr>
        </p:nvSpPr>
        <p:spPr>
          <a:xfrm>
            <a:off x="573205" y="1422349"/>
            <a:ext cx="9935571" cy="4479687"/>
          </a:xfrm>
        </p:spPr>
        <p:txBody>
          <a:bodyPr/>
          <a:lstStyle/>
          <a:p>
            <a:pPr marL="342900" indent="-342900" defTabSz="457125" fontAlgn="auto">
              <a:spcBef>
                <a:spcPct val="20000"/>
              </a:spcBef>
              <a:spcAft>
                <a:spcPts val="0"/>
              </a:spcAft>
              <a:buClr>
                <a:srgbClr val="7E2528"/>
              </a:buClr>
              <a:buSzTx/>
              <a:buFont typeface="Arial" panose="020B0604020202020204" pitchFamily="34" charset="0"/>
              <a:buChar char="•"/>
            </a:pPr>
            <a:r>
              <a:rPr lang="en-US" sz="2500" kern="1200" dirty="0">
                <a:solidFill>
                  <a:schemeClr val="tx1">
                    <a:lumMod val="75000"/>
                    <a:lumOff val="25000"/>
                  </a:schemeClr>
                </a:solidFill>
                <a:ea typeface="+mn-ea"/>
              </a:rPr>
              <a:t>Personality</a:t>
            </a:r>
            <a:endParaRPr lang="en-US" sz="1300" kern="1200" dirty="0">
              <a:solidFill>
                <a:schemeClr val="tx1">
                  <a:lumMod val="75000"/>
                  <a:lumOff val="25000"/>
                </a:schemeClr>
              </a:solidFill>
              <a:ea typeface="+mn-ea"/>
            </a:endParaRPr>
          </a:p>
          <a:p>
            <a:pPr marL="800016" lvl="1" indent="-342891" defTabSz="457125" fontAlgn="auto">
              <a:spcBef>
                <a:spcPct val="20000"/>
              </a:spcBef>
              <a:spcAft>
                <a:spcPts val="0"/>
              </a:spcAft>
              <a:buClr>
                <a:schemeClr val="tx1">
                  <a:lumMod val="65000"/>
                  <a:lumOff val="35000"/>
                </a:schemeClr>
              </a:buClr>
              <a:buSzTx/>
              <a:buFont typeface="Arial" panose="020B0604020202020204" pitchFamily="34" charset="0"/>
              <a:buChar char="•"/>
            </a:pPr>
            <a:r>
              <a:rPr lang="en-US" sz="2100" kern="1200" dirty="0">
                <a:solidFill>
                  <a:schemeClr val="tx1">
                    <a:lumMod val="75000"/>
                    <a:lumOff val="25000"/>
                  </a:schemeClr>
                </a:solidFill>
              </a:rPr>
              <a:t>Obsessive/perfectionists </a:t>
            </a:r>
          </a:p>
          <a:p>
            <a:pPr marL="800016" lvl="1" indent="-342891" defTabSz="457125" fontAlgn="auto">
              <a:spcBef>
                <a:spcPct val="20000"/>
              </a:spcBef>
              <a:spcAft>
                <a:spcPts val="0"/>
              </a:spcAft>
              <a:buClr>
                <a:schemeClr val="tx1">
                  <a:lumMod val="65000"/>
                  <a:lumOff val="35000"/>
                </a:schemeClr>
              </a:buClr>
              <a:buSzTx/>
              <a:buFont typeface="Arial" panose="020B0604020202020204" pitchFamily="34" charset="0"/>
              <a:buChar char="•"/>
            </a:pPr>
            <a:r>
              <a:rPr lang="en-US" sz="2100" kern="1200" dirty="0">
                <a:solidFill>
                  <a:schemeClr val="tx1">
                    <a:lumMod val="75000"/>
                    <a:lumOff val="25000"/>
                  </a:schemeClr>
                </a:solidFill>
              </a:rPr>
              <a:t>Demanding</a:t>
            </a:r>
          </a:p>
          <a:p>
            <a:pPr marL="800016" lvl="1" indent="-342891" defTabSz="457125" fontAlgn="auto">
              <a:spcBef>
                <a:spcPct val="20000"/>
              </a:spcBef>
              <a:spcAft>
                <a:spcPts val="0"/>
              </a:spcAft>
              <a:buClr>
                <a:schemeClr val="tx1">
                  <a:lumMod val="65000"/>
                  <a:lumOff val="35000"/>
                </a:schemeClr>
              </a:buClr>
              <a:buSzTx/>
              <a:buFont typeface="Arial" panose="020B0604020202020204" pitchFamily="34" charset="0"/>
              <a:buChar char="•"/>
            </a:pPr>
            <a:r>
              <a:rPr lang="en-US" sz="2100" kern="1200" dirty="0">
                <a:solidFill>
                  <a:schemeClr val="tx1">
                    <a:lumMod val="75000"/>
                    <a:lumOff val="25000"/>
                  </a:schemeClr>
                </a:solidFill>
              </a:rPr>
              <a:t>Anxious</a:t>
            </a:r>
          </a:p>
          <a:p>
            <a:pPr marL="800016" lvl="1" indent="-342891" defTabSz="457125" fontAlgn="auto">
              <a:spcBef>
                <a:spcPct val="20000"/>
              </a:spcBef>
              <a:spcAft>
                <a:spcPts val="0"/>
              </a:spcAft>
              <a:buClr>
                <a:schemeClr val="tx1">
                  <a:lumMod val="65000"/>
                  <a:lumOff val="35000"/>
                </a:schemeClr>
              </a:buClr>
              <a:buSzTx/>
              <a:buFont typeface="Arial" panose="020B0604020202020204" pitchFamily="34" charset="0"/>
              <a:buChar char="•"/>
            </a:pPr>
            <a:r>
              <a:rPr lang="en-US" sz="2100" kern="1200" dirty="0">
                <a:solidFill>
                  <a:schemeClr val="tx1">
                    <a:lumMod val="75000"/>
                    <a:lumOff val="25000"/>
                  </a:schemeClr>
                </a:solidFill>
              </a:rPr>
              <a:t>Unrealistic</a:t>
            </a:r>
          </a:p>
          <a:p>
            <a:pPr marL="800016" lvl="1" indent="-342891" defTabSz="457125" fontAlgn="auto">
              <a:spcBef>
                <a:spcPct val="20000"/>
              </a:spcBef>
              <a:spcAft>
                <a:spcPts val="0"/>
              </a:spcAft>
              <a:buClr>
                <a:schemeClr val="tx1">
                  <a:lumMod val="65000"/>
                  <a:lumOff val="35000"/>
                </a:schemeClr>
              </a:buClr>
              <a:buSzTx/>
              <a:buFont typeface="Arial" panose="020B0604020202020204" pitchFamily="34" charset="0"/>
              <a:buChar char="•"/>
            </a:pPr>
            <a:r>
              <a:rPr lang="en-US" sz="2100" kern="1200" dirty="0">
                <a:solidFill>
                  <a:schemeClr val="tx1">
                    <a:lumMod val="75000"/>
                    <a:lumOff val="25000"/>
                  </a:schemeClr>
                </a:solidFill>
              </a:rPr>
              <a:t>Non-comprehending</a:t>
            </a:r>
            <a:endParaRPr lang="en-US" sz="2100" kern="1200" dirty="0">
              <a:solidFill>
                <a:schemeClr val="tx1">
                  <a:lumMod val="75000"/>
                  <a:lumOff val="25000"/>
                </a:schemeClr>
              </a:solidFill>
              <a:ea typeface="+mn-ea"/>
            </a:endParaRPr>
          </a:p>
          <a:p>
            <a:pPr marL="342900" indent="-342900" defTabSz="457125" fontAlgn="auto">
              <a:spcBef>
                <a:spcPct val="20000"/>
              </a:spcBef>
              <a:spcAft>
                <a:spcPts val="0"/>
              </a:spcAft>
              <a:buClr>
                <a:srgbClr val="7E2528"/>
              </a:buClr>
              <a:buSzTx/>
              <a:buFont typeface="Arial" panose="020B0604020202020204" pitchFamily="34" charset="0"/>
              <a:buChar char="•"/>
            </a:pPr>
            <a:r>
              <a:rPr lang="en-US" sz="2500" kern="1200" dirty="0">
                <a:solidFill>
                  <a:schemeClr val="tx1">
                    <a:lumMod val="75000"/>
                    <a:lumOff val="25000"/>
                  </a:schemeClr>
                </a:solidFill>
                <a:ea typeface="+mn-ea"/>
              </a:rPr>
              <a:t>Profession</a:t>
            </a:r>
          </a:p>
          <a:p>
            <a:pPr marL="800016" lvl="1" indent="-342891" defTabSz="457125" fontAlgn="auto">
              <a:spcBef>
                <a:spcPct val="20000"/>
              </a:spcBef>
              <a:spcAft>
                <a:spcPts val="0"/>
              </a:spcAft>
              <a:buClr>
                <a:srgbClr val="000000">
                  <a:lumMod val="65000"/>
                  <a:lumOff val="35000"/>
                </a:srgbClr>
              </a:buClr>
              <a:buSzTx/>
              <a:buFont typeface="Arial" panose="020B0604020202020204" pitchFamily="34" charset="0"/>
              <a:buChar char="•"/>
            </a:pPr>
            <a:r>
              <a:rPr lang="en-US" sz="2100" kern="1200" dirty="0">
                <a:solidFill>
                  <a:schemeClr val="tx1">
                    <a:lumMod val="75000"/>
                    <a:lumOff val="25000"/>
                  </a:schemeClr>
                </a:solidFill>
              </a:rPr>
              <a:t>Work Requirements</a:t>
            </a:r>
            <a:endParaRPr lang="en-US" sz="2100" kern="1200" dirty="0">
              <a:solidFill>
                <a:schemeClr val="tx1">
                  <a:lumMod val="75000"/>
                  <a:lumOff val="25000"/>
                </a:schemeClr>
              </a:solidFill>
              <a:ea typeface="+mn-ea"/>
            </a:endParaRPr>
          </a:p>
          <a:p>
            <a:pPr marL="342900" indent="-342900" defTabSz="457125" fontAlgn="auto">
              <a:spcBef>
                <a:spcPct val="20000"/>
              </a:spcBef>
              <a:spcAft>
                <a:spcPts val="0"/>
              </a:spcAft>
              <a:buClr>
                <a:srgbClr val="7E2528"/>
              </a:buClr>
              <a:buSzTx/>
              <a:buFont typeface="Arial" panose="020B0604020202020204" pitchFamily="34" charset="0"/>
              <a:buChar char="•"/>
            </a:pPr>
            <a:r>
              <a:rPr lang="en-US" sz="2500" kern="1200" dirty="0">
                <a:solidFill>
                  <a:schemeClr val="tx1">
                    <a:lumMod val="75000"/>
                    <a:lumOff val="25000"/>
                  </a:schemeClr>
                </a:solidFill>
                <a:ea typeface="+mn-ea"/>
              </a:rPr>
              <a:t>Lifestyle and Hobbies</a:t>
            </a:r>
          </a:p>
          <a:p>
            <a:pPr marL="800016" lvl="1" indent="-342891" defTabSz="457125" fontAlgn="auto">
              <a:spcBef>
                <a:spcPct val="20000"/>
              </a:spcBef>
              <a:spcAft>
                <a:spcPts val="0"/>
              </a:spcAft>
              <a:buClr>
                <a:srgbClr val="000000">
                  <a:lumMod val="65000"/>
                  <a:lumOff val="35000"/>
                </a:srgbClr>
              </a:buClr>
              <a:buSzTx/>
              <a:buFont typeface="Arial" panose="020B0604020202020204" pitchFamily="34" charset="0"/>
              <a:buChar char="•"/>
            </a:pPr>
            <a:r>
              <a:rPr lang="en-US" sz="2100" kern="1200" dirty="0">
                <a:solidFill>
                  <a:schemeClr val="tx1">
                    <a:lumMod val="75000"/>
                    <a:lumOff val="25000"/>
                  </a:schemeClr>
                </a:solidFill>
              </a:rPr>
              <a:t>What does the patient do with their free time?</a:t>
            </a:r>
          </a:p>
          <a:p>
            <a:endParaRPr lang="en-US" dirty="0"/>
          </a:p>
        </p:txBody>
      </p:sp>
      <p:pic>
        <p:nvPicPr>
          <p:cNvPr id="5" name="Picture 4" descr="jnj_Institute_logo_horizontal_RGB.jpg">
            <a:extLst>
              <a:ext uri="{FF2B5EF4-FFF2-40B4-BE49-F238E27FC236}">
                <a16:creationId xmlns:a16="http://schemas.microsoft.com/office/drawing/2014/main" id="{7A2A02AD-68BF-4424-87A7-B30DCBDDE35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88768" y="6313943"/>
            <a:ext cx="2622499" cy="568757"/>
          </a:xfrm>
          <a:prstGeom prst="rect">
            <a:avLst/>
          </a:prstGeom>
        </p:spPr>
      </p:pic>
      <p:pic>
        <p:nvPicPr>
          <p:cNvPr id="10" name="Picture 9">
            <a:extLst>
              <a:ext uri="{FF2B5EF4-FFF2-40B4-BE49-F238E27FC236}">
                <a16:creationId xmlns:a16="http://schemas.microsoft.com/office/drawing/2014/main" id="{763D75D1-BBBF-48CC-B119-5C62F12EF5C8}"/>
              </a:ext>
            </a:extLst>
          </p:cNvPr>
          <p:cNvPicPr>
            <a:picLocks noChangeAspect="1"/>
          </p:cNvPicPr>
          <p:nvPr/>
        </p:nvPicPr>
        <p:blipFill rotWithShape="1">
          <a:blip r:embed="rId4">
            <a:extLst>
              <a:ext uri="{28A0092B-C50C-407E-A947-70E740481C1C}">
                <a14:useLocalDpi xmlns:a14="http://schemas.microsoft.com/office/drawing/2010/main" val="0"/>
              </a:ext>
            </a:extLst>
          </a:blip>
          <a:srcRect l="5605"/>
          <a:stretch/>
        </p:blipFill>
        <p:spPr>
          <a:xfrm>
            <a:off x="7252717" y="1422349"/>
            <a:ext cx="3171444" cy="2239843"/>
          </a:xfrm>
          <a:prstGeom prst="rect">
            <a:avLst/>
          </a:prstGeom>
        </p:spPr>
      </p:pic>
      <p:pic>
        <p:nvPicPr>
          <p:cNvPr id="12" name="Picture 11">
            <a:extLst>
              <a:ext uri="{FF2B5EF4-FFF2-40B4-BE49-F238E27FC236}">
                <a16:creationId xmlns:a16="http://schemas.microsoft.com/office/drawing/2014/main" id="{5B115F4A-5F08-4BBA-B52A-C2E0A7233F98}"/>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252717" y="3787740"/>
            <a:ext cx="3171444" cy="2114296"/>
          </a:xfrm>
          <a:prstGeom prst="rect">
            <a:avLst/>
          </a:prstGeom>
        </p:spPr>
      </p:pic>
    </p:spTree>
    <p:extLst>
      <p:ext uri="{BB962C8B-B14F-4D97-AF65-F5344CB8AC3E}">
        <p14:creationId xmlns:p14="http://schemas.microsoft.com/office/powerpoint/2010/main" val="261308368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3"/>
          </p:nvPr>
        </p:nvSpPr>
        <p:spPr>
          <a:xfrm>
            <a:off x="-25400" y="2082943"/>
            <a:ext cx="5990078" cy="1854389"/>
          </a:xfrm>
        </p:spPr>
        <p:txBody>
          <a:bodyPr/>
          <a:lstStyle/>
          <a:p>
            <a:pPr marL="1109554" indent="-457200" defTabSz="1462798">
              <a:buClr>
                <a:srgbClr val="000000"/>
              </a:buClr>
              <a:buFont typeface="Arial" panose="020B0604020202020204" pitchFamily="34" charset="0"/>
              <a:buChar char="•"/>
              <a:defRPr sz="2800"/>
            </a:pPr>
            <a:r>
              <a:rPr lang="en-US" sz="2800" dirty="0">
                <a:solidFill>
                  <a:schemeClr val="tx1">
                    <a:lumMod val="75000"/>
                    <a:lumOff val="25000"/>
                  </a:schemeClr>
                </a:solidFill>
                <a:ea typeface="Helvetica Neue" panose="02000503000000020004" pitchFamily="2" charset="0"/>
                <a:cs typeface="Helvetica Neue" panose="02000503000000020004" pitchFamily="2" charset="0"/>
              </a:rPr>
              <a:t>Stature affects where patients perform near tasks</a:t>
            </a:r>
          </a:p>
          <a:p>
            <a:pPr marL="1109554" indent="-457200" defTabSz="1462798">
              <a:buClr>
                <a:srgbClr val="000000"/>
              </a:buClr>
              <a:buFont typeface="Arial" panose="020B0604020202020204" pitchFamily="34" charset="0"/>
              <a:buChar char="•"/>
              <a:defRPr sz="2800"/>
            </a:pPr>
            <a:endParaRPr lang="en-US" sz="2800" dirty="0">
              <a:solidFill>
                <a:schemeClr val="tx1">
                  <a:lumMod val="75000"/>
                  <a:lumOff val="25000"/>
                </a:schemeClr>
              </a:solidFill>
              <a:ea typeface="Helvetica Neue" panose="02000503000000020004" pitchFamily="2" charset="0"/>
              <a:cs typeface="Helvetica Neue" panose="02000503000000020004" pitchFamily="2" charset="0"/>
            </a:endParaRPr>
          </a:p>
          <a:p>
            <a:pPr marL="1109554" indent="-457200" defTabSz="1462798">
              <a:buClr>
                <a:srgbClr val="000000"/>
              </a:buClr>
              <a:buFont typeface="Arial" panose="020B0604020202020204" pitchFamily="34" charset="0"/>
              <a:buChar char="•"/>
              <a:defRPr sz="2800"/>
            </a:pPr>
            <a:r>
              <a:rPr lang="en-US" sz="2800" dirty="0">
                <a:solidFill>
                  <a:schemeClr val="tx1">
                    <a:lumMod val="75000"/>
                    <a:lumOff val="25000"/>
                  </a:schemeClr>
                </a:solidFill>
                <a:ea typeface="Helvetica Neue" panose="02000503000000020004" pitchFamily="2" charset="0"/>
                <a:cs typeface="Helvetica Neue" panose="02000503000000020004" pitchFamily="2" charset="0"/>
              </a:rPr>
              <a:t>Ask them to show you where and what they read</a:t>
            </a:r>
          </a:p>
          <a:p>
            <a:endParaRPr lang="en-US" sz="2500" dirty="0">
              <a:solidFill>
                <a:schemeClr val="tx1">
                  <a:lumMod val="65000"/>
                  <a:lumOff val="35000"/>
                </a:schemeClr>
              </a:solidFill>
              <a:latin typeface="+mj-lt"/>
              <a:cs typeface="Helvetica Neue"/>
            </a:endParaRPr>
          </a:p>
          <a:p>
            <a:pPr marL="457200" indent="-457200">
              <a:buFont typeface="Arial" panose="020B0604020202020204" pitchFamily="34" charset="0"/>
              <a:buChar char="•"/>
            </a:pPr>
            <a:endParaRPr lang="en-US" spc="-151" dirty="0"/>
          </a:p>
        </p:txBody>
      </p:sp>
      <p:sp>
        <p:nvSpPr>
          <p:cNvPr id="2" name="Title 1"/>
          <p:cNvSpPr>
            <a:spLocks noGrp="1"/>
          </p:cNvSpPr>
          <p:nvPr>
            <p:ph type="title"/>
          </p:nvPr>
        </p:nvSpPr>
        <p:spPr>
          <a:xfrm>
            <a:off x="503950" y="555244"/>
            <a:ext cx="9439417" cy="740571"/>
          </a:xfrm>
        </p:spPr>
        <p:txBody>
          <a:bodyPr/>
          <a:lstStyle/>
          <a:p>
            <a:r>
              <a:rPr lang="en-US" sz="4000" dirty="0"/>
              <a:t>How Do You Get a True Sense of Patients’ Computer and Near Vision Needs? </a:t>
            </a:r>
          </a:p>
        </p:txBody>
      </p:sp>
      <p:pic>
        <p:nvPicPr>
          <p:cNvPr id="4" name="Picture 3">
            <a:extLst>
              <a:ext uri="{FF2B5EF4-FFF2-40B4-BE49-F238E27FC236}">
                <a16:creationId xmlns:a16="http://schemas.microsoft.com/office/drawing/2014/main" id="{4C1D8163-8A12-43CF-9B99-37B7EAED4BF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54893" y="6256068"/>
            <a:ext cx="2644673" cy="628437"/>
          </a:xfrm>
          <a:prstGeom prst="rect">
            <a:avLst/>
          </a:prstGeom>
        </p:spPr>
      </p:pic>
      <p:pic>
        <p:nvPicPr>
          <p:cNvPr id="6" name="Picture 5" descr="jnj_Institute_logo_horizontal_RGB.jpg">
            <a:extLst>
              <a:ext uri="{FF2B5EF4-FFF2-40B4-BE49-F238E27FC236}">
                <a16:creationId xmlns:a16="http://schemas.microsoft.com/office/drawing/2014/main" id="{D1197DBF-B66C-4E4A-8BE5-5AD5D5E7BB9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67127" y="6299183"/>
            <a:ext cx="2622499" cy="568757"/>
          </a:xfrm>
          <a:prstGeom prst="rect">
            <a:avLst/>
          </a:prstGeom>
        </p:spPr>
      </p:pic>
      <p:sp>
        <p:nvSpPr>
          <p:cNvPr id="5" name="Rectangle 4">
            <a:extLst>
              <a:ext uri="{FF2B5EF4-FFF2-40B4-BE49-F238E27FC236}">
                <a16:creationId xmlns:a16="http://schemas.microsoft.com/office/drawing/2014/main" id="{CBC1CD57-2C7F-42D1-B183-0BC00F9E4EFE}"/>
              </a:ext>
            </a:extLst>
          </p:cNvPr>
          <p:cNvSpPr/>
          <p:nvPr/>
        </p:nvSpPr>
        <p:spPr>
          <a:xfrm>
            <a:off x="475064" y="4312884"/>
            <a:ext cx="5852833" cy="769441"/>
          </a:xfrm>
          <a:prstGeom prst="rect">
            <a:avLst/>
          </a:prstGeom>
        </p:spPr>
        <p:txBody>
          <a:bodyPr wrap="square">
            <a:spAutoFit/>
          </a:bodyPr>
          <a:lstStyle/>
          <a:p>
            <a:pPr marL="1109554" lvl="1" indent="-457200" defTabSz="1462798">
              <a:buClr>
                <a:srgbClr val="000000"/>
              </a:buClr>
              <a:buFont typeface="Arial" panose="020B0604020202020204" pitchFamily="34" charset="0"/>
              <a:buChar char="•"/>
              <a:defRPr sz="2800"/>
            </a:pPr>
            <a:r>
              <a:rPr lang="en-US" sz="2200" dirty="0">
                <a:solidFill>
                  <a:schemeClr val="tx1">
                    <a:lumMod val="75000"/>
                    <a:lumOff val="25000"/>
                  </a:schemeClr>
                </a:solidFill>
              </a:rPr>
              <a:t>Books, e-readers, computer, tablets can be near or intermediate tasks</a:t>
            </a:r>
          </a:p>
        </p:txBody>
      </p:sp>
      <p:pic>
        <p:nvPicPr>
          <p:cNvPr id="9" name="Picture 8">
            <a:extLst>
              <a:ext uri="{FF2B5EF4-FFF2-40B4-BE49-F238E27FC236}">
                <a16:creationId xmlns:a16="http://schemas.microsoft.com/office/drawing/2014/main" id="{8334BC9C-A36F-4EB7-836D-12E524FD072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540500" y="2082943"/>
            <a:ext cx="4712774" cy="3141849"/>
          </a:xfrm>
          <a:prstGeom prst="rect">
            <a:avLst/>
          </a:prstGeom>
        </p:spPr>
      </p:pic>
    </p:spTree>
    <p:extLst>
      <p:ext uri="{BB962C8B-B14F-4D97-AF65-F5344CB8AC3E}">
        <p14:creationId xmlns:p14="http://schemas.microsoft.com/office/powerpoint/2010/main" val="242688920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5825" y="602745"/>
            <a:ext cx="9439417" cy="740571"/>
          </a:xfrm>
        </p:spPr>
        <p:txBody>
          <a:bodyPr/>
          <a:lstStyle/>
          <a:p>
            <a:r>
              <a:rPr lang="en-US" sz="4000" dirty="0"/>
              <a:t>Patient Education Tools</a:t>
            </a:r>
          </a:p>
        </p:txBody>
      </p:sp>
      <p:pic>
        <p:nvPicPr>
          <p:cNvPr id="4" name="Picture 3">
            <a:extLst>
              <a:ext uri="{FF2B5EF4-FFF2-40B4-BE49-F238E27FC236}">
                <a16:creationId xmlns:a16="http://schemas.microsoft.com/office/drawing/2014/main" id="{4C1D8163-8A12-43CF-9B99-37B7EAED4BF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54893" y="6256068"/>
            <a:ext cx="2644673" cy="628437"/>
          </a:xfrm>
          <a:prstGeom prst="rect">
            <a:avLst/>
          </a:prstGeom>
        </p:spPr>
      </p:pic>
      <p:pic>
        <p:nvPicPr>
          <p:cNvPr id="6" name="Picture 5" descr="jnj_Institute_logo_horizontal_RGB.jpg">
            <a:extLst>
              <a:ext uri="{FF2B5EF4-FFF2-40B4-BE49-F238E27FC236}">
                <a16:creationId xmlns:a16="http://schemas.microsoft.com/office/drawing/2014/main" id="{D1197DBF-B66C-4E4A-8BE5-5AD5D5E7BB9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67127" y="6299183"/>
            <a:ext cx="2622499" cy="568757"/>
          </a:xfrm>
          <a:prstGeom prst="rect">
            <a:avLst/>
          </a:prstGeom>
        </p:spPr>
      </p:pic>
      <p:grpSp>
        <p:nvGrpSpPr>
          <p:cNvPr id="11" name="Group 10">
            <a:extLst>
              <a:ext uri="{FF2B5EF4-FFF2-40B4-BE49-F238E27FC236}">
                <a16:creationId xmlns:a16="http://schemas.microsoft.com/office/drawing/2014/main" id="{CC31558C-7716-439A-BC96-2FC8B61C7E1C}"/>
              </a:ext>
            </a:extLst>
          </p:cNvPr>
          <p:cNvGrpSpPr/>
          <p:nvPr/>
        </p:nvGrpSpPr>
        <p:grpSpPr>
          <a:xfrm>
            <a:off x="515825" y="1671229"/>
            <a:ext cx="10853340" cy="3304658"/>
            <a:chOff x="3306527" y="2795836"/>
            <a:chExt cx="10853340" cy="3304658"/>
          </a:xfrm>
        </p:grpSpPr>
        <p:pic>
          <p:nvPicPr>
            <p:cNvPr id="9" name="Picture 8">
              <a:extLst>
                <a:ext uri="{FF2B5EF4-FFF2-40B4-BE49-F238E27FC236}">
                  <a16:creationId xmlns:a16="http://schemas.microsoft.com/office/drawing/2014/main" id="{1A50F1E9-0086-489C-A4B5-58BA171A7175}"/>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1819009" y="3059864"/>
              <a:ext cx="2340858" cy="3040630"/>
            </a:xfrm>
            <a:prstGeom prst="rect">
              <a:avLst/>
            </a:prstGeom>
            <a:ln>
              <a:noFill/>
            </a:ln>
            <a:effectLst>
              <a:outerShdw blurRad="292100" dist="139700" dir="2700000" algn="tl" rotWithShape="0">
                <a:srgbClr val="333333">
                  <a:alpha val="65000"/>
                </a:srgbClr>
              </a:outerShdw>
            </a:effectLst>
          </p:spPr>
        </p:pic>
        <p:pic>
          <p:nvPicPr>
            <p:cNvPr id="10" name="Picture 9">
              <a:extLst>
                <a:ext uri="{FF2B5EF4-FFF2-40B4-BE49-F238E27FC236}">
                  <a16:creationId xmlns:a16="http://schemas.microsoft.com/office/drawing/2014/main" id="{9F4B57EE-32D9-4B40-A1BE-F9482333F149}"/>
                </a:ext>
              </a:extLst>
            </p:cNvPr>
            <p:cNvPicPr>
              <a:picLocks noChangeAspect="1"/>
            </p:cNvPicPr>
            <p:nvPr/>
          </p:nvPicPr>
          <p:blipFill>
            <a:blip r:embed="rId6"/>
            <a:stretch>
              <a:fillRect/>
            </a:stretch>
          </p:blipFill>
          <p:spPr>
            <a:xfrm>
              <a:off x="3306527" y="2991010"/>
              <a:ext cx="2480120" cy="3109484"/>
            </a:xfrm>
            <a:prstGeom prst="rect">
              <a:avLst/>
            </a:prstGeom>
            <a:ln>
              <a:noFill/>
            </a:ln>
            <a:effectLst>
              <a:outerShdw blurRad="292100" dist="139700" dir="2700000" algn="tl" rotWithShape="0">
                <a:srgbClr val="333333">
                  <a:alpha val="65000"/>
                </a:srgbClr>
              </a:outerShdw>
            </a:effectLst>
          </p:spPr>
        </p:pic>
        <p:pic>
          <p:nvPicPr>
            <p:cNvPr id="8" name="Picture 7">
              <a:extLst>
                <a:ext uri="{FF2B5EF4-FFF2-40B4-BE49-F238E27FC236}">
                  <a16:creationId xmlns:a16="http://schemas.microsoft.com/office/drawing/2014/main" id="{30F88F58-F6A4-42EB-904C-37BF8DA1B7F5}"/>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rot="714369">
              <a:off x="9531622" y="2921739"/>
              <a:ext cx="1544814" cy="3109900"/>
            </a:xfrm>
            <a:prstGeom prst="rect">
              <a:avLst/>
            </a:prstGeom>
            <a:ln>
              <a:noFill/>
            </a:ln>
            <a:effectLst>
              <a:outerShdw blurRad="292100" dist="139700" dir="2700000" algn="tl" rotWithShape="0">
                <a:srgbClr val="333333">
                  <a:alpha val="65000"/>
                </a:srgbClr>
              </a:outerShdw>
            </a:effectLst>
          </p:spPr>
        </p:pic>
        <p:pic>
          <p:nvPicPr>
            <p:cNvPr id="12" name="Picture 11">
              <a:extLst>
                <a:ext uri="{FF2B5EF4-FFF2-40B4-BE49-F238E27FC236}">
                  <a16:creationId xmlns:a16="http://schemas.microsoft.com/office/drawing/2014/main" id="{DF75C2A4-5430-40B9-8CD1-C67F1B1F79AE}"/>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8040531" y="2795836"/>
              <a:ext cx="1559000" cy="3109901"/>
            </a:xfrm>
            <a:prstGeom prst="rect">
              <a:avLst/>
            </a:prstGeom>
            <a:ln>
              <a:noFill/>
            </a:ln>
            <a:effectLst>
              <a:outerShdw blurRad="292100" dist="139700" dir="2700000" algn="tl" rotWithShape="0">
                <a:srgbClr val="333333">
                  <a:alpha val="65000"/>
                </a:srgbClr>
              </a:outerShdw>
            </a:effectLst>
          </p:spPr>
        </p:pic>
        <p:pic>
          <p:nvPicPr>
            <p:cNvPr id="14" name="Picture 13">
              <a:extLst>
                <a:ext uri="{FF2B5EF4-FFF2-40B4-BE49-F238E27FC236}">
                  <a16:creationId xmlns:a16="http://schemas.microsoft.com/office/drawing/2014/main" id="{958DEF5D-1A33-4658-ABAE-930A301295C1}"/>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rot="20975136">
              <a:off x="6579370" y="2921739"/>
              <a:ext cx="1565061" cy="3109901"/>
            </a:xfrm>
            <a:prstGeom prst="rect">
              <a:avLst/>
            </a:prstGeom>
            <a:ln>
              <a:noFill/>
            </a:ln>
            <a:effectLst>
              <a:outerShdw blurRad="292100" dist="139700" dir="2700000" algn="tl" rotWithShape="0">
                <a:srgbClr val="333333">
                  <a:alpha val="65000"/>
                </a:srgbClr>
              </a:outerShdw>
            </a:effectLst>
          </p:spPr>
        </p:pic>
      </p:grpSp>
      <p:sp>
        <p:nvSpPr>
          <p:cNvPr id="5" name="Rectangle 4">
            <a:extLst>
              <a:ext uri="{FF2B5EF4-FFF2-40B4-BE49-F238E27FC236}">
                <a16:creationId xmlns:a16="http://schemas.microsoft.com/office/drawing/2014/main" id="{D9094798-1799-4328-AC14-DC36A7EA0469}"/>
              </a:ext>
            </a:extLst>
          </p:cNvPr>
          <p:cNvSpPr/>
          <p:nvPr/>
        </p:nvSpPr>
        <p:spPr bwMode="auto">
          <a:xfrm>
            <a:off x="5361214" y="3857171"/>
            <a:ext cx="45719" cy="45719"/>
          </a:xfrm>
          <a:prstGeom prst="rect">
            <a:avLst/>
          </a:prstGeom>
          <a:solidFill>
            <a:schemeClr val="bg1"/>
          </a:solidFill>
          <a:ln w="12700"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3200" b="0" i="0" u="none" strike="noStrike" cap="none" normalizeH="0" baseline="0" dirty="0" err="1">
              <a:ln>
                <a:noFill/>
              </a:ln>
              <a:solidFill>
                <a:schemeClr val="bg1"/>
              </a:solidFill>
              <a:effectLst/>
              <a:latin typeface="Arial" pitchFamily="-110" charset="0"/>
              <a:ea typeface="ヒラギノ角ゴ ProN W3" pitchFamily="-110" charset="-128"/>
              <a:cs typeface="ヒラギノ角ゴ ProN W3" pitchFamily="-110" charset="-128"/>
              <a:sym typeface="Arial" pitchFamily="-110" charset="0"/>
            </a:endParaRPr>
          </a:p>
        </p:txBody>
      </p:sp>
      <p:sp>
        <p:nvSpPr>
          <p:cNvPr id="3" name="TextBox 2">
            <a:extLst>
              <a:ext uri="{FF2B5EF4-FFF2-40B4-BE49-F238E27FC236}">
                <a16:creationId xmlns:a16="http://schemas.microsoft.com/office/drawing/2014/main" id="{AC018208-3A54-4B73-8788-0755AAB0F629}"/>
              </a:ext>
            </a:extLst>
          </p:cNvPr>
          <p:cNvSpPr txBox="1"/>
          <p:nvPr/>
        </p:nvSpPr>
        <p:spPr>
          <a:xfrm rot="20958280">
            <a:off x="5336244" y="3800498"/>
            <a:ext cx="45719" cy="123111"/>
          </a:xfrm>
          <a:prstGeom prst="rect">
            <a:avLst/>
          </a:prstGeom>
          <a:noFill/>
        </p:spPr>
        <p:txBody>
          <a:bodyPr wrap="square" rtlCol="0">
            <a:spAutoFit/>
          </a:bodyPr>
          <a:lstStyle/>
          <a:p>
            <a:r>
              <a:rPr lang="en-US" sz="200" dirty="0">
                <a:solidFill>
                  <a:srgbClr val="002060"/>
                </a:solidFill>
              </a:rPr>
              <a:t>™ </a:t>
            </a:r>
          </a:p>
        </p:txBody>
      </p:sp>
    </p:spTree>
    <p:extLst>
      <p:ext uri="{BB962C8B-B14F-4D97-AF65-F5344CB8AC3E}">
        <p14:creationId xmlns:p14="http://schemas.microsoft.com/office/powerpoint/2010/main" val="372041259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21186" y="502948"/>
            <a:ext cx="11206490" cy="790079"/>
          </a:xfrm>
        </p:spPr>
        <p:txBody>
          <a:bodyPr/>
          <a:lstStyle/>
          <a:p>
            <a:r>
              <a:rPr lang="en-US" sz="3600" dirty="0"/>
              <a:t>Madison, WI Night Scene Through the Eyes of a 21 Y/O</a:t>
            </a:r>
          </a:p>
        </p:txBody>
      </p:sp>
      <p:sp>
        <p:nvSpPr>
          <p:cNvPr id="3" name="Rectangle 2">
            <a:extLst>
              <a:ext uri="{FF2B5EF4-FFF2-40B4-BE49-F238E27FC236}">
                <a16:creationId xmlns:a16="http://schemas.microsoft.com/office/drawing/2014/main" id="{522B67F0-4B5F-436B-9317-BE0765DACE5B}"/>
              </a:ext>
            </a:extLst>
          </p:cNvPr>
          <p:cNvSpPr/>
          <p:nvPr/>
        </p:nvSpPr>
        <p:spPr>
          <a:xfrm>
            <a:off x="3785234" y="6074588"/>
            <a:ext cx="4621530" cy="600164"/>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a:ln>
                  <a:noFill/>
                </a:ln>
                <a:solidFill>
                  <a:srgbClr val="000000"/>
                </a:solidFill>
                <a:effectLst/>
                <a:uLnTx/>
                <a:uFillTx/>
                <a:latin typeface="Arial" panose="020B0604020202020204" pitchFamily="34" charset="0"/>
                <a:ea typeface="Calibri" panose="020F0502020204030204" pitchFamily="34" charset="0"/>
              </a:rPr>
              <a:t>Images for illustrative purposes only. Individual results will vary.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a:ln>
                  <a:noFill/>
                </a:ln>
                <a:solidFill>
                  <a:srgbClr val="000000"/>
                </a:solidFill>
                <a:effectLst/>
                <a:uLnTx/>
                <a:uFillTx/>
                <a:latin typeface="Arial" panose="020B0604020202020204" pitchFamily="34" charset="0"/>
                <a:ea typeface="Calibri" panose="020F0502020204030204" pitchFamily="34" charset="0"/>
              </a:rPr>
              <a:t>Image is not based on a real person’s vision. </a:t>
            </a:r>
          </a:p>
          <a:p>
            <a:pPr marL="0" marR="0" lvl="0" indent="0" algn="ctr" defTabSz="914400" rtl="0" eaLnBrk="1" fontAlgn="auto" latinLnBrk="0" hangingPunct="1">
              <a:lnSpc>
                <a:spcPct val="100000"/>
              </a:lnSpc>
              <a:spcBef>
                <a:spcPts val="0"/>
              </a:spcBef>
              <a:spcAft>
                <a:spcPts val="0"/>
              </a:spcAft>
              <a:buClrTx/>
              <a:buSzTx/>
              <a:buFontTx/>
              <a:buNone/>
              <a:tabLst/>
              <a:defRPr/>
            </a:pPr>
            <a:r>
              <a:rPr lang="en-US" sz="1100" dirty="0">
                <a:solidFill>
                  <a:srgbClr val="000000"/>
                </a:solidFill>
                <a:latin typeface="Arial" panose="020B0604020202020204" pitchFamily="34" charset="0"/>
                <a:ea typeface="Calibri" panose="020F0502020204030204" pitchFamily="34" charset="0"/>
              </a:rPr>
              <a:t>Image courtesy of Michael Shapiro, MD</a:t>
            </a:r>
            <a:endParaRPr kumimoji="0" lang="en-US" sz="1100" b="0" i="0" u="none" strike="noStrike" kern="1200" cap="none" spc="0" normalizeH="0" baseline="0" noProof="0" dirty="0">
              <a:ln>
                <a:noFill/>
              </a:ln>
              <a:solidFill>
                <a:srgbClr val="000000"/>
              </a:solidFill>
              <a:effectLst/>
              <a:uLnTx/>
              <a:uFillTx/>
              <a:latin typeface="Calibri" panose="020F0502020204030204" pitchFamily="34" charset="0"/>
              <a:ea typeface="Calibri" panose="020F0502020204030204" pitchFamily="34" charset="0"/>
            </a:endParaRPr>
          </a:p>
        </p:txBody>
      </p:sp>
      <p:pic>
        <p:nvPicPr>
          <p:cNvPr id="5" name="Picture 4">
            <a:extLst>
              <a:ext uri="{FF2B5EF4-FFF2-40B4-BE49-F238E27FC236}">
                <a16:creationId xmlns:a16="http://schemas.microsoft.com/office/drawing/2014/main" id="{88DE70C4-301D-41BE-AA63-17865353F19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428187" y="1311881"/>
            <a:ext cx="7335625" cy="4743704"/>
          </a:xfrm>
          <a:prstGeom prst="rect">
            <a:avLst/>
          </a:prstGeom>
        </p:spPr>
      </p:pic>
    </p:spTree>
    <p:extLst>
      <p:ext uri="{BB962C8B-B14F-4D97-AF65-F5344CB8AC3E}">
        <p14:creationId xmlns:p14="http://schemas.microsoft.com/office/powerpoint/2010/main" val="428172701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95423" y="408030"/>
            <a:ext cx="11445792" cy="790079"/>
          </a:xfrm>
        </p:spPr>
        <p:txBody>
          <a:bodyPr/>
          <a:lstStyle/>
          <a:p>
            <a:r>
              <a:rPr lang="en-US" sz="3400" dirty="0"/>
              <a:t>Madison, WI Night Scene Through TECNIS</a:t>
            </a:r>
            <a:r>
              <a:rPr lang="en-US" sz="3400" baseline="30000" dirty="0"/>
              <a:t>®</a:t>
            </a:r>
            <a:r>
              <a:rPr lang="en-US" sz="3400" dirty="0"/>
              <a:t> Symfony Eyes</a:t>
            </a:r>
            <a:br>
              <a:rPr lang="en-US" dirty="0"/>
            </a:br>
            <a:endParaRPr lang="en-US" dirty="0"/>
          </a:p>
        </p:txBody>
      </p:sp>
      <p:sp>
        <p:nvSpPr>
          <p:cNvPr id="4" name="Rectangle 3">
            <a:extLst>
              <a:ext uri="{FF2B5EF4-FFF2-40B4-BE49-F238E27FC236}">
                <a16:creationId xmlns:a16="http://schemas.microsoft.com/office/drawing/2014/main" id="{B6A11E4A-B42A-494A-8F09-17ACA15C559C}"/>
              </a:ext>
            </a:extLst>
          </p:cNvPr>
          <p:cNvSpPr/>
          <p:nvPr/>
        </p:nvSpPr>
        <p:spPr>
          <a:xfrm>
            <a:off x="3859182" y="5925123"/>
            <a:ext cx="4135755" cy="769441"/>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a:ln>
                  <a:noFill/>
                </a:ln>
                <a:solidFill>
                  <a:srgbClr val="000000"/>
                </a:solidFill>
                <a:effectLst/>
                <a:uLnTx/>
                <a:uFillTx/>
                <a:latin typeface="Arial" panose="020B0604020202020204" pitchFamily="34" charset="0"/>
                <a:ea typeface="Calibri" panose="020F0502020204030204" pitchFamily="34" charset="0"/>
              </a:rPr>
              <a:t>Image is not based on a real patient. Images are for illustrative purposes only and does not represent actual patient experience. Individual results will vary.</a:t>
            </a:r>
          </a:p>
          <a:p>
            <a:pPr marL="0" marR="0" lvl="0" indent="0" algn="ctr" defTabSz="914400" rtl="0" eaLnBrk="1" fontAlgn="auto" latinLnBrk="0" hangingPunct="1">
              <a:lnSpc>
                <a:spcPct val="100000"/>
              </a:lnSpc>
              <a:spcBef>
                <a:spcPts val="0"/>
              </a:spcBef>
              <a:spcAft>
                <a:spcPts val="0"/>
              </a:spcAft>
              <a:buClrTx/>
              <a:buSzTx/>
              <a:buFontTx/>
              <a:buNone/>
              <a:tabLst/>
              <a:defRPr/>
            </a:pPr>
            <a:r>
              <a:rPr lang="en-US" sz="1100" dirty="0">
                <a:solidFill>
                  <a:srgbClr val="000000"/>
                </a:solidFill>
                <a:latin typeface="Arial" panose="020B0604020202020204" pitchFamily="34" charset="0"/>
                <a:ea typeface="Calibri" panose="020F0502020204030204" pitchFamily="34" charset="0"/>
              </a:rPr>
              <a:t>Image courtesy of Michael Shapiro, MD</a:t>
            </a:r>
            <a:endParaRPr kumimoji="0" lang="en-US" sz="1100" b="0" i="0" u="none" strike="noStrike" kern="1200" cap="none" spc="0" normalizeH="0" baseline="0" noProof="0" dirty="0">
              <a:ln>
                <a:noFill/>
              </a:ln>
              <a:solidFill>
                <a:srgbClr val="000000"/>
              </a:solidFill>
              <a:effectLst/>
              <a:uLnTx/>
              <a:uFillTx/>
              <a:latin typeface="Calibri" panose="020F0502020204030204" pitchFamily="34" charset="0"/>
              <a:ea typeface="Calibri" panose="020F0502020204030204" pitchFamily="34" charset="0"/>
            </a:endParaRPr>
          </a:p>
        </p:txBody>
      </p:sp>
      <p:pic>
        <p:nvPicPr>
          <p:cNvPr id="5" name="Picture 4">
            <a:extLst>
              <a:ext uri="{FF2B5EF4-FFF2-40B4-BE49-F238E27FC236}">
                <a16:creationId xmlns:a16="http://schemas.microsoft.com/office/drawing/2014/main" id="{145B48F4-3A83-4EF1-B3AD-D134BF6DB61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617218" y="1579145"/>
            <a:ext cx="6957564" cy="4304413"/>
          </a:xfrm>
          <a:prstGeom prst="rect">
            <a:avLst/>
          </a:prstGeom>
        </p:spPr>
      </p:pic>
    </p:spTree>
    <p:extLst>
      <p:ext uri="{BB962C8B-B14F-4D97-AF65-F5344CB8AC3E}">
        <p14:creationId xmlns:p14="http://schemas.microsoft.com/office/powerpoint/2010/main" val="400132374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theme/theme1.xml><?xml version="1.0" encoding="utf-8"?>
<a:theme xmlns:a="http://schemas.openxmlformats.org/drawingml/2006/main" name="JNJ_institute_master">
  <a:themeElements>
    <a:clrScheme name="Johnson &amp; Johnson Institutes ">
      <a:dk1>
        <a:srgbClr val="000000"/>
      </a:dk1>
      <a:lt1>
        <a:srgbClr val="FFFFFF"/>
      </a:lt1>
      <a:dk2>
        <a:srgbClr val="FFFFFF"/>
      </a:dk2>
      <a:lt2>
        <a:srgbClr val="FFFFFF"/>
      </a:lt2>
      <a:accent1>
        <a:srgbClr val="828282"/>
      </a:accent1>
      <a:accent2>
        <a:srgbClr val="E5E5E5"/>
      </a:accent2>
      <a:accent3>
        <a:srgbClr val="F30617"/>
      </a:accent3>
      <a:accent4>
        <a:srgbClr val="B50617"/>
      </a:accent4>
      <a:accent5>
        <a:srgbClr val="740617"/>
      </a:accent5>
      <a:accent6>
        <a:srgbClr val="000000"/>
      </a:accent6>
      <a:hlink>
        <a:srgbClr val="0000FF"/>
      </a:hlink>
      <a:folHlink>
        <a:srgbClr val="800080"/>
      </a:folHlink>
    </a:clrScheme>
    <a:fontScheme name="Title &amp; Bullets">
      <a:majorFont>
        <a:latin typeface="Arial"/>
        <a:ea typeface="ヒラギノ角ゴ ProN W6"/>
        <a:cs typeface="ヒラギノ角ゴ ProN W6"/>
      </a:majorFont>
      <a:minorFont>
        <a:latin typeface="Arial"/>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w="12700" cap="flat" cmpd="sng" algn="ctr">
          <a:noFill/>
          <a:prstDash val="solid"/>
          <a:round/>
          <a:headEnd type="none" w="med" len="med"/>
          <a:tailEnd type="none" w="med" len="med"/>
        </a:ln>
        <a:effectLst/>
      </a:spPr>
      <a:bodyPr vert="horz" wrap="square" lIns="91440" tIns="45720" rIns="91440" bIns="45720" numCol="1" rtlCol="0"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sz="3200" b="0" i="0" u="none" strike="noStrike" cap="none" normalizeH="0" baseline="0" dirty="0" err="1" smtClean="0">
            <a:ln>
              <a:noFill/>
            </a:ln>
            <a:solidFill>
              <a:schemeClr val="bg1"/>
            </a:solidFill>
            <a:effectLst/>
            <a:latin typeface="Arial" pitchFamily="-110" charset="0"/>
            <a:ea typeface="ヒラギノ角ゴ ProN W3" pitchFamily="-110" charset="-128"/>
            <a:cs typeface="ヒラギノ角ゴ ProN W3" pitchFamily="-110" charset="-128"/>
            <a:sym typeface="Arial" pitchFamily="-110" charset="0"/>
          </a:defRPr>
        </a:defPPr>
      </a:lstStyle>
    </a:spDef>
    <a:lnDef>
      <a:spPr bwMode="auto">
        <a:xfrm>
          <a:off x="0" y="0"/>
          <a:ext cx="1" cy="1"/>
        </a:xfrm>
        <a:custGeom>
          <a:avLst/>
          <a:gdLst/>
          <a:ahLst/>
          <a:cxnLst/>
          <a:rect l="0" t="0" r="0" b="0"/>
          <a:pathLst/>
        </a:custGeom>
        <a:solidFill>
          <a:srgbClr val="C0C0C0"/>
        </a:solidFill>
        <a:ln w="12700" cap="flat" cmpd="sng" algn="ctr">
          <a:solidFill>
            <a:srgbClr val="777777"/>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3200" b="0" i="0" u="none" strike="noStrike" cap="none" normalizeH="0" baseline="0">
            <a:ln>
              <a:noFill/>
            </a:ln>
            <a:solidFill>
              <a:srgbClr val="777777"/>
            </a:solidFill>
            <a:effectLst/>
            <a:latin typeface="Arial" pitchFamily="-110" charset="0"/>
            <a:ea typeface="ヒラギノ角ゴ ProN W3" pitchFamily="-110" charset="-128"/>
            <a:cs typeface="ヒラギノ角ゴ ProN W3" pitchFamily="-110" charset="-128"/>
            <a:sym typeface="Arial" pitchFamily="-110" charset="0"/>
          </a:defRPr>
        </a:defPPr>
      </a:lstStyle>
    </a:lnDef>
  </a:objectDefaults>
  <a:extraClrSchemeLst>
    <a:extraClrScheme>
      <a:clrScheme name="Title &amp; Bullets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_JNJ_institute_master">
  <a:themeElements>
    <a:clrScheme name="Johnson &amp; Johnson Institutes ">
      <a:dk1>
        <a:srgbClr val="000000"/>
      </a:dk1>
      <a:lt1>
        <a:srgbClr val="FFFFFF"/>
      </a:lt1>
      <a:dk2>
        <a:srgbClr val="FFFFFF"/>
      </a:dk2>
      <a:lt2>
        <a:srgbClr val="FFFFFF"/>
      </a:lt2>
      <a:accent1>
        <a:srgbClr val="828282"/>
      </a:accent1>
      <a:accent2>
        <a:srgbClr val="E5E5E5"/>
      </a:accent2>
      <a:accent3>
        <a:srgbClr val="F30617"/>
      </a:accent3>
      <a:accent4>
        <a:srgbClr val="B50617"/>
      </a:accent4>
      <a:accent5>
        <a:srgbClr val="740617"/>
      </a:accent5>
      <a:accent6>
        <a:srgbClr val="000000"/>
      </a:accent6>
      <a:hlink>
        <a:srgbClr val="0000FF"/>
      </a:hlink>
      <a:folHlink>
        <a:srgbClr val="800080"/>
      </a:folHlink>
    </a:clrScheme>
    <a:fontScheme name="Title &amp; Bullets">
      <a:majorFont>
        <a:latin typeface="Arial"/>
        <a:ea typeface="ヒラギノ角ゴ ProN W6"/>
        <a:cs typeface="ヒラギノ角ゴ ProN W6"/>
      </a:majorFont>
      <a:minorFont>
        <a:latin typeface="Arial"/>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w="12700" cap="flat" cmpd="sng" algn="ctr">
          <a:noFill/>
          <a:prstDash val="solid"/>
          <a:round/>
          <a:headEnd type="none" w="med" len="med"/>
          <a:tailEnd type="none" w="med" len="med"/>
        </a:ln>
        <a:effectLst/>
      </a:spPr>
      <a:bodyPr vert="horz" wrap="square" lIns="91440" tIns="45720" rIns="91440" bIns="45720" numCol="1" rtlCol="0"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sz="3200" b="0" i="0" u="none" strike="noStrike" cap="none" normalizeH="0" baseline="0" dirty="0" err="1" smtClean="0">
            <a:ln>
              <a:noFill/>
            </a:ln>
            <a:solidFill>
              <a:schemeClr val="bg1"/>
            </a:solidFill>
            <a:effectLst/>
            <a:latin typeface="Arial" pitchFamily="-110" charset="0"/>
            <a:ea typeface="ヒラギノ角ゴ ProN W3" pitchFamily="-110" charset="-128"/>
            <a:cs typeface="ヒラギノ角ゴ ProN W3" pitchFamily="-110" charset="-128"/>
            <a:sym typeface="Arial" pitchFamily="-110" charset="0"/>
          </a:defRPr>
        </a:defPPr>
      </a:lstStyle>
    </a:spDef>
    <a:lnDef>
      <a:spPr bwMode="auto">
        <a:xfrm>
          <a:off x="0" y="0"/>
          <a:ext cx="1" cy="1"/>
        </a:xfrm>
        <a:custGeom>
          <a:avLst/>
          <a:gdLst/>
          <a:ahLst/>
          <a:cxnLst/>
          <a:rect l="0" t="0" r="0" b="0"/>
          <a:pathLst/>
        </a:custGeom>
        <a:solidFill>
          <a:srgbClr val="C0C0C0"/>
        </a:solidFill>
        <a:ln w="12700" cap="flat" cmpd="sng" algn="ctr">
          <a:solidFill>
            <a:srgbClr val="777777"/>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3200" b="0" i="0" u="none" strike="noStrike" cap="none" normalizeH="0" baseline="0">
            <a:ln>
              <a:noFill/>
            </a:ln>
            <a:solidFill>
              <a:srgbClr val="777777"/>
            </a:solidFill>
            <a:effectLst/>
            <a:latin typeface="Arial" pitchFamily="-110" charset="0"/>
            <a:ea typeface="ヒラギノ角ゴ ProN W3" pitchFamily="-110" charset="-128"/>
            <a:cs typeface="ヒラギノ角ゴ ProN W3" pitchFamily="-110" charset="-128"/>
            <a:sym typeface="Arial" pitchFamily="-110" charset="0"/>
          </a:defRPr>
        </a:defPPr>
      </a:lstStyle>
    </a:lnDef>
  </a:objectDefaults>
  <a:extraClrSchemeLst>
    <a:extraClrScheme>
      <a:clrScheme name="Title &amp; Bullets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1_Quote Master Slide">
  <a:themeElements>
    <a:clrScheme name="Johnson &amp; Johnson Institutes ">
      <a:dk1>
        <a:srgbClr val="000000"/>
      </a:dk1>
      <a:lt1>
        <a:srgbClr val="FFFFFF"/>
      </a:lt1>
      <a:dk2>
        <a:srgbClr val="FFFFFF"/>
      </a:dk2>
      <a:lt2>
        <a:srgbClr val="FFFFFF"/>
      </a:lt2>
      <a:accent1>
        <a:srgbClr val="828282"/>
      </a:accent1>
      <a:accent2>
        <a:srgbClr val="E5E5E5"/>
      </a:accent2>
      <a:accent3>
        <a:srgbClr val="F30617"/>
      </a:accent3>
      <a:accent4>
        <a:srgbClr val="B50617"/>
      </a:accent4>
      <a:accent5>
        <a:srgbClr val="740617"/>
      </a:accent5>
      <a:accent6>
        <a:srgbClr val="000000"/>
      </a:accent6>
      <a:hlink>
        <a:srgbClr val="0000FF"/>
      </a:hlink>
      <a:folHlink>
        <a:srgbClr val="800080"/>
      </a:folHlink>
    </a:clrScheme>
    <a:fontScheme name="Office">
      <a:majorFont>
        <a:latin typeface="Calibri Light"/>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SharedWithUsers xmlns="4785c229-b851-440d-bfb2-35a806e732d1">
      <UserInfo>
        <DisplayName/>
        <AccountId xsi:nil="true"/>
        <AccountType/>
      </UserInfo>
    </SharedWithUser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09E9F8C4956F604497525D5BD2889227" ma:contentTypeVersion="12" ma:contentTypeDescription="Create a new document." ma:contentTypeScope="" ma:versionID="5912c4ed4275025903353017f6a48303">
  <xsd:schema xmlns:xsd="http://www.w3.org/2001/XMLSchema" xmlns:xs="http://www.w3.org/2001/XMLSchema" xmlns:p="http://schemas.microsoft.com/office/2006/metadata/properties" xmlns:ns2="28ecb490-8144-442e-abd0-91670c45d4ed" xmlns:ns3="4785c229-b851-440d-bfb2-35a806e732d1" targetNamespace="http://schemas.microsoft.com/office/2006/metadata/properties" ma:root="true" ma:fieldsID="98264dcc5f273e2da88a99ffa50fd048" ns2:_="" ns3:_="">
    <xsd:import namespace="28ecb490-8144-442e-abd0-91670c45d4ed"/>
    <xsd:import namespace="4785c229-b851-440d-bfb2-35a806e732d1"/>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DateTaken" minOccurs="0"/>
                <xsd:element ref="ns2:MediaServiceAutoTags" minOccurs="0"/>
                <xsd:element ref="ns2:MediaServiceOCR" minOccurs="0"/>
                <xsd:element ref="ns2:MediaServiceLocation" minOccurs="0"/>
                <xsd:element ref="ns2:MediaServiceGenerationTime" minOccurs="0"/>
                <xsd:element ref="ns2:MediaServiceEventHashCode"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8ecb490-8144-442e-abd0-91670c45d4e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Tags" ma:internalName="MediaServiceAutoTags"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Location" ma:index="15" nillable="true" ma:displayName="Location" ma:internalName="MediaServiceLocation"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4785c229-b851-440d-bfb2-35a806e732d1"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9391A251-914A-4CC1-89EF-6263EC88D2DC}">
  <ds:schemaRefs>
    <ds:schemaRef ds:uri="http://purl.org/dc/terms/"/>
    <ds:schemaRef ds:uri="http://schemas.openxmlformats.org/package/2006/metadata/core-properties"/>
    <ds:schemaRef ds:uri="http://schemas.microsoft.com/office/2006/documentManagement/types"/>
    <ds:schemaRef ds:uri="http://schemas.microsoft.com/office/infopath/2007/PartnerControls"/>
    <ds:schemaRef ds:uri="808a67f2-9935-4cb8-8aa2-5449e9b3cf69"/>
    <ds:schemaRef ds:uri="http://purl.org/dc/elements/1.1/"/>
    <ds:schemaRef ds:uri="http://schemas.microsoft.com/office/2006/metadata/properties"/>
    <ds:schemaRef ds:uri="cb04fe5c-f46a-43f1-80b0-1cac3b65af55"/>
    <ds:schemaRef ds:uri="http://www.w3.org/XML/1998/namespace"/>
    <ds:schemaRef ds:uri="http://purl.org/dc/dcmitype/"/>
  </ds:schemaRefs>
</ds:datastoreItem>
</file>

<file path=customXml/itemProps2.xml><?xml version="1.0" encoding="utf-8"?>
<ds:datastoreItem xmlns:ds="http://schemas.openxmlformats.org/officeDocument/2006/customXml" ds:itemID="{613D7880-21CE-4DE5-B075-9A272F5DF4F9}"/>
</file>

<file path=customXml/itemProps3.xml><?xml version="1.0" encoding="utf-8"?>
<ds:datastoreItem xmlns:ds="http://schemas.openxmlformats.org/officeDocument/2006/customXml" ds:itemID="{867C23B2-F811-4CF4-87E7-05DFBAD24BC6}">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5937</TotalTime>
  <Words>2594</Words>
  <Application>Microsoft Office PowerPoint</Application>
  <PresentationFormat>Widescreen</PresentationFormat>
  <Paragraphs>239</Paragraphs>
  <Slides>23</Slides>
  <Notes>23</Notes>
  <HiddenSlides>0</HiddenSlides>
  <MMClips>0</MMClips>
  <ScaleCrop>false</ScaleCrop>
  <HeadingPairs>
    <vt:vector size="6" baseType="variant">
      <vt:variant>
        <vt:lpstr>Fonts Used</vt:lpstr>
      </vt:variant>
      <vt:variant>
        <vt:i4>6</vt:i4>
      </vt:variant>
      <vt:variant>
        <vt:lpstr>Theme</vt:lpstr>
      </vt:variant>
      <vt:variant>
        <vt:i4>3</vt:i4>
      </vt:variant>
      <vt:variant>
        <vt:lpstr>Slide Titles</vt:lpstr>
      </vt:variant>
      <vt:variant>
        <vt:i4>23</vt:i4>
      </vt:variant>
    </vt:vector>
  </HeadingPairs>
  <TitlesOfParts>
    <vt:vector size="32" baseType="lpstr">
      <vt:lpstr>Arial</vt:lpstr>
      <vt:lpstr>Arial  </vt:lpstr>
      <vt:lpstr>Calibri</vt:lpstr>
      <vt:lpstr>Georgia</vt:lpstr>
      <vt:lpstr>Helvetica Neue</vt:lpstr>
      <vt:lpstr>Wingdings</vt:lpstr>
      <vt:lpstr>JNJ_institute_master</vt:lpstr>
      <vt:lpstr>1_JNJ_institute_master</vt:lpstr>
      <vt:lpstr>1_Quote Master Slide</vt:lpstr>
      <vt:lpstr>Patient Conversations</vt:lpstr>
      <vt:lpstr>Keys to Successful Patient Conversations</vt:lpstr>
      <vt:lpstr>Educate Referring Doctors on Latest Technologies  </vt:lpstr>
      <vt:lpstr>Standardize the Surgical Consult </vt:lpstr>
      <vt:lpstr>Get to Know the Patient</vt:lpstr>
      <vt:lpstr>How Do You Get a True Sense of Patients’ Computer and Near Vision Needs? </vt:lpstr>
      <vt:lpstr>Patient Education Tools</vt:lpstr>
      <vt:lpstr>Madison, WI Night Scene Through the Eyes of a 21 Y/O</vt:lpstr>
      <vt:lpstr>Madison, WI Night Scene Through TECNIS® Symfony Eyes </vt:lpstr>
      <vt:lpstr>Co-Morbidities: How Do These Conditions Affect Your IOL Recommendations?</vt:lpstr>
      <vt:lpstr>Leave the Patient with the Confidence to  Make a Decision</vt:lpstr>
      <vt:lpstr>If the Myope Says They Want Distance Only….</vt:lpstr>
      <vt:lpstr>Be Honest with Postoperative Expectations</vt:lpstr>
      <vt:lpstr>Summary</vt:lpstr>
      <vt:lpstr>Thank you</vt:lpstr>
      <vt:lpstr>INDICATIONS AND IMPORTANT SAFETY INFORMATION FOR THE TECNIS SYMFONY™ AND TECNIS SYMFONY™ TORIC EXTENDED RANGE OF VISION IOLs</vt:lpstr>
      <vt:lpstr>PowerPoint Presentation</vt:lpstr>
      <vt:lpstr>PowerPoint Presentation</vt:lpstr>
      <vt:lpstr>PowerPoint Presentation</vt:lpstr>
      <vt:lpstr>PowerPoint Presentation</vt:lpstr>
      <vt:lpstr>INDICATIONS AND IMPORTANT SAFETY INFORMATION FOR THE TECNIS® Multifocal Family of 1-Piece IOLs</vt:lpstr>
      <vt:lpstr>INDICATIONS AND IMPORTANT SAFETY INFORMATION FOR THE TECNIS® 1-Piece IOLs</vt:lpstr>
      <vt:lpstr>© Johnson &amp; Johnson Surgical Vision, Inc. 2020. All third party trademarks are the intellectual property of their respective owners.  PP2020MLT4215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Preoperative Considerations</dc:title>
  <dc:creator>Austin, Hannah [VISUS NON-J&amp;J]</dc:creator>
  <cp:lastModifiedBy>Catanzaro, Amy [VISUS]</cp:lastModifiedBy>
  <cp:revision>79</cp:revision>
  <cp:lastPrinted>2020-02-06T20:21:04Z</cp:lastPrinted>
  <dcterms:created xsi:type="dcterms:W3CDTF">2019-02-01T20:54:24Z</dcterms:created>
  <dcterms:modified xsi:type="dcterms:W3CDTF">2020-06-01T20:54:48Z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0x01010009E9F8C4956F604497525D5BD2889227</vt:lpwstr>
  </property>
  <property fmtid="{D5CDD505-2E9C-101B-9397-08002B2CF9AE}" pid="3" name="AuthorIds_UIVersion_1536">
    <vt:lpwstr>11</vt:lpwstr>
  </property>
  <property fmtid="{D5CDD505-2E9C-101B-9397-08002B2CF9AE}" pid="4" name="xd_Signature">
    <vt:bool>false</vt:bool>
  </property>
  <property fmtid="{D5CDD505-2E9C-101B-9397-08002B2CF9AE}" pid="5" name="xd_ProgID">
    <vt:lpwstr/>
  </property>
  <property fmtid="{D5CDD505-2E9C-101B-9397-08002B2CF9AE}" pid="6" name="_SourceUrl">
    <vt:lpwstr/>
  </property>
  <property fmtid="{D5CDD505-2E9C-101B-9397-08002B2CF9AE}" pid="7" name="_SharedFileIndex">
    <vt:lpwstr/>
  </property>
  <property fmtid="{D5CDD505-2E9C-101B-9397-08002B2CF9AE}" pid="8" name="ComplianceAssetId">
    <vt:lpwstr/>
  </property>
  <property fmtid="{D5CDD505-2E9C-101B-9397-08002B2CF9AE}" pid="9" name="TemplateUrl">
    <vt:lpwstr/>
  </property>
</Properties>
</file>