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0"/>
  </p:notesMasterIdLst>
  <p:sldIdLst>
    <p:sldId id="327" r:id="rId5"/>
    <p:sldId id="328" r:id="rId6"/>
    <p:sldId id="329" r:id="rId7"/>
    <p:sldId id="342" r:id="rId8"/>
    <p:sldId id="343" r:id="rId9"/>
    <p:sldId id="345" r:id="rId10"/>
    <p:sldId id="346" r:id="rId11"/>
    <p:sldId id="344" r:id="rId12"/>
    <p:sldId id="347" r:id="rId13"/>
    <p:sldId id="348" r:id="rId14"/>
    <p:sldId id="349" r:id="rId15"/>
    <p:sldId id="350" r:id="rId16"/>
    <p:sldId id="351" r:id="rId17"/>
    <p:sldId id="352" r:id="rId18"/>
    <p:sldId id="341" r:id="rId19"/>
  </p:sldIdLst>
  <p:sldSz cx="9144000" cy="5143500" type="screen16x9"/>
  <p:notesSz cx="6858000" cy="9144000"/>
  <p:defaultTextStyle>
    <a:defPPr>
      <a:defRPr lang="en-US"/>
    </a:defPPr>
    <a:lvl1pPr marL="0" algn="l" defTabSz="685745" rtl="0" eaLnBrk="1" latinLnBrk="0" hangingPunct="1">
      <a:defRPr sz="1349" kern="1200">
        <a:solidFill>
          <a:schemeClr val="tx1"/>
        </a:solidFill>
        <a:latin typeface="+mn-lt"/>
        <a:ea typeface="+mn-ea"/>
        <a:cs typeface="+mn-cs"/>
      </a:defRPr>
    </a:lvl1pPr>
    <a:lvl2pPr marL="342873" algn="l" defTabSz="685745" rtl="0" eaLnBrk="1" latinLnBrk="0" hangingPunct="1">
      <a:defRPr sz="1349" kern="1200">
        <a:solidFill>
          <a:schemeClr val="tx1"/>
        </a:solidFill>
        <a:latin typeface="+mn-lt"/>
        <a:ea typeface="+mn-ea"/>
        <a:cs typeface="+mn-cs"/>
      </a:defRPr>
    </a:lvl2pPr>
    <a:lvl3pPr marL="685745" algn="l" defTabSz="685745" rtl="0" eaLnBrk="1" latinLnBrk="0" hangingPunct="1">
      <a:defRPr sz="1349" kern="1200">
        <a:solidFill>
          <a:schemeClr val="tx1"/>
        </a:solidFill>
        <a:latin typeface="+mn-lt"/>
        <a:ea typeface="+mn-ea"/>
        <a:cs typeface="+mn-cs"/>
      </a:defRPr>
    </a:lvl3pPr>
    <a:lvl4pPr marL="1028618" algn="l" defTabSz="685745" rtl="0" eaLnBrk="1" latinLnBrk="0" hangingPunct="1">
      <a:defRPr sz="1349" kern="1200">
        <a:solidFill>
          <a:schemeClr val="tx1"/>
        </a:solidFill>
        <a:latin typeface="+mn-lt"/>
        <a:ea typeface="+mn-ea"/>
        <a:cs typeface="+mn-cs"/>
      </a:defRPr>
    </a:lvl4pPr>
    <a:lvl5pPr marL="1371491" algn="l" defTabSz="685745" rtl="0" eaLnBrk="1" latinLnBrk="0" hangingPunct="1">
      <a:defRPr sz="1349" kern="1200">
        <a:solidFill>
          <a:schemeClr val="tx1"/>
        </a:solidFill>
        <a:latin typeface="+mn-lt"/>
        <a:ea typeface="+mn-ea"/>
        <a:cs typeface="+mn-cs"/>
      </a:defRPr>
    </a:lvl5pPr>
    <a:lvl6pPr marL="1714363" algn="l" defTabSz="685745" rtl="0" eaLnBrk="1" latinLnBrk="0" hangingPunct="1">
      <a:defRPr sz="1349" kern="1200">
        <a:solidFill>
          <a:schemeClr val="tx1"/>
        </a:solidFill>
        <a:latin typeface="+mn-lt"/>
        <a:ea typeface="+mn-ea"/>
        <a:cs typeface="+mn-cs"/>
      </a:defRPr>
    </a:lvl6pPr>
    <a:lvl7pPr marL="2057235" algn="l" defTabSz="685745" rtl="0" eaLnBrk="1" latinLnBrk="0" hangingPunct="1">
      <a:defRPr sz="1349" kern="1200">
        <a:solidFill>
          <a:schemeClr val="tx1"/>
        </a:solidFill>
        <a:latin typeface="+mn-lt"/>
        <a:ea typeface="+mn-ea"/>
        <a:cs typeface="+mn-cs"/>
      </a:defRPr>
    </a:lvl7pPr>
    <a:lvl8pPr marL="2400107" algn="l" defTabSz="685745" rtl="0" eaLnBrk="1" latinLnBrk="0" hangingPunct="1">
      <a:defRPr sz="1349" kern="1200">
        <a:solidFill>
          <a:schemeClr val="tx1"/>
        </a:solidFill>
        <a:latin typeface="+mn-lt"/>
        <a:ea typeface="+mn-ea"/>
        <a:cs typeface="+mn-cs"/>
      </a:defRPr>
    </a:lvl8pPr>
    <a:lvl9pPr marL="2742980" algn="l" defTabSz="685745" rtl="0" eaLnBrk="1" latinLnBrk="0" hangingPunct="1">
      <a:defRPr sz="134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 Adrienne" initials="CA" lastIdx="5" clrIdx="0">
    <p:extLst>
      <p:ext uri="{19B8F6BF-5375-455C-9EA6-DF929625EA0E}">
        <p15:presenceInfo xmlns:p15="http://schemas.microsoft.com/office/powerpoint/2012/main" userId="S::adrienne.chen@fleishman.com::a29d9402-b40e-461d-8ca5-8291eb3d2c97" providerId="AD"/>
      </p:ext>
    </p:extLst>
  </p:cmAuthor>
  <p:cmAuthor id="2" name="Sukumar, Divya [JJCUS]" initials="SD[" lastIdx="19" clrIdx="1">
    <p:extLst>
      <p:ext uri="{19B8F6BF-5375-455C-9EA6-DF929625EA0E}">
        <p15:presenceInfo xmlns:p15="http://schemas.microsoft.com/office/powerpoint/2012/main" userId="S::dsukumar@its.jnj.com::402405e6-4448-4bf1-9361-45d484baf3c9" providerId="AD"/>
      </p:ext>
    </p:extLst>
  </p:cmAuthor>
  <p:cmAuthor id="3" name="Elliott, Eliza" initials="EE" lastIdx="2" clrIdx="2">
    <p:extLst>
      <p:ext uri="{19B8F6BF-5375-455C-9EA6-DF929625EA0E}">
        <p15:presenceInfo xmlns:p15="http://schemas.microsoft.com/office/powerpoint/2012/main" userId="S::Eliza.Elliott@fleishman.com::f3b14913-f22b-4d07-9fd7-b0bf516ca9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B45"/>
    <a:srgbClr val="AC9499"/>
    <a:srgbClr val="9ACED4"/>
    <a:srgbClr val="646464"/>
    <a:srgbClr val="F30617"/>
    <a:srgbClr val="EEE6D5"/>
    <a:srgbClr val="8F5859"/>
    <a:srgbClr val="ECE5D5"/>
    <a:srgbClr val="89B7BD"/>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4" autoAdjust="0"/>
    <p:restoredTop sz="95042"/>
  </p:normalViewPr>
  <p:slideViewPr>
    <p:cSldViewPr snapToGrid="0" snapToObjects="1">
      <p:cViewPr>
        <p:scale>
          <a:sx n="108" d="100"/>
          <a:sy n="108" d="100"/>
        </p:scale>
        <p:origin x="6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3A2E3D-4A72-D34F-8DC6-BE97CDDE0CD7}" type="datetimeFigureOut">
              <a:rPr lang="en-US" smtClean="0"/>
              <a:t>5/21/2020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5C73E-C51E-584A-891D-A1CB63F54330}" type="slidenum">
              <a:rPr lang="en-US" smtClean="0"/>
              <a:t>‹#›</a:t>
            </a:fld>
            <a:endParaRPr lang="en-US"/>
          </a:p>
        </p:txBody>
      </p:sp>
    </p:spTree>
    <p:extLst>
      <p:ext uri="{BB962C8B-B14F-4D97-AF65-F5344CB8AC3E}">
        <p14:creationId xmlns:p14="http://schemas.microsoft.com/office/powerpoint/2010/main" val="1418099091"/>
      </p:ext>
    </p:extLst>
  </p:cSld>
  <p:clrMap bg1="lt1" tx1="dk1" bg2="lt2" tx2="dk2" accent1="accent1" accent2="accent2" accent3="accent3" accent4="accent4" accent5="accent5" accent6="accent6" hlink="hlink" folHlink="folHlink"/>
  <p:notesStyle>
    <a:lvl1pPr marL="0" algn="l" defTabSz="571454" rtl="0" eaLnBrk="1" latinLnBrk="0" hangingPunct="1">
      <a:defRPr sz="750" kern="1200">
        <a:solidFill>
          <a:schemeClr val="tx1"/>
        </a:solidFill>
        <a:latin typeface="+mn-lt"/>
        <a:ea typeface="+mn-ea"/>
        <a:cs typeface="+mn-cs"/>
      </a:defRPr>
    </a:lvl1pPr>
    <a:lvl2pPr marL="285727" algn="l" defTabSz="571454" rtl="0" eaLnBrk="1" latinLnBrk="0" hangingPunct="1">
      <a:defRPr sz="750" kern="1200">
        <a:solidFill>
          <a:schemeClr val="tx1"/>
        </a:solidFill>
        <a:latin typeface="+mn-lt"/>
        <a:ea typeface="+mn-ea"/>
        <a:cs typeface="+mn-cs"/>
      </a:defRPr>
    </a:lvl2pPr>
    <a:lvl3pPr marL="571454" algn="l" defTabSz="571454" rtl="0" eaLnBrk="1" latinLnBrk="0" hangingPunct="1">
      <a:defRPr sz="750" kern="1200">
        <a:solidFill>
          <a:schemeClr val="tx1"/>
        </a:solidFill>
        <a:latin typeface="+mn-lt"/>
        <a:ea typeface="+mn-ea"/>
        <a:cs typeface="+mn-cs"/>
      </a:defRPr>
    </a:lvl3pPr>
    <a:lvl4pPr marL="857181" algn="l" defTabSz="571454" rtl="0" eaLnBrk="1" latinLnBrk="0" hangingPunct="1">
      <a:defRPr sz="750" kern="1200">
        <a:solidFill>
          <a:schemeClr val="tx1"/>
        </a:solidFill>
        <a:latin typeface="+mn-lt"/>
        <a:ea typeface="+mn-ea"/>
        <a:cs typeface="+mn-cs"/>
      </a:defRPr>
    </a:lvl4pPr>
    <a:lvl5pPr marL="1142909" algn="l" defTabSz="571454" rtl="0" eaLnBrk="1" latinLnBrk="0" hangingPunct="1">
      <a:defRPr sz="750" kern="1200">
        <a:solidFill>
          <a:schemeClr val="tx1"/>
        </a:solidFill>
        <a:latin typeface="+mn-lt"/>
        <a:ea typeface="+mn-ea"/>
        <a:cs typeface="+mn-cs"/>
      </a:defRPr>
    </a:lvl5pPr>
    <a:lvl6pPr marL="1428635" algn="l" defTabSz="571454" rtl="0" eaLnBrk="1" latinLnBrk="0" hangingPunct="1">
      <a:defRPr sz="750" kern="1200">
        <a:solidFill>
          <a:schemeClr val="tx1"/>
        </a:solidFill>
        <a:latin typeface="+mn-lt"/>
        <a:ea typeface="+mn-ea"/>
        <a:cs typeface="+mn-cs"/>
      </a:defRPr>
    </a:lvl6pPr>
    <a:lvl7pPr marL="1714363" algn="l" defTabSz="571454" rtl="0" eaLnBrk="1" latinLnBrk="0" hangingPunct="1">
      <a:defRPr sz="750" kern="1200">
        <a:solidFill>
          <a:schemeClr val="tx1"/>
        </a:solidFill>
        <a:latin typeface="+mn-lt"/>
        <a:ea typeface="+mn-ea"/>
        <a:cs typeface="+mn-cs"/>
      </a:defRPr>
    </a:lvl7pPr>
    <a:lvl8pPr marL="2000090" algn="l" defTabSz="571454" rtl="0" eaLnBrk="1" latinLnBrk="0" hangingPunct="1">
      <a:defRPr sz="750" kern="1200">
        <a:solidFill>
          <a:schemeClr val="tx1"/>
        </a:solidFill>
        <a:latin typeface="+mn-lt"/>
        <a:ea typeface="+mn-ea"/>
        <a:cs typeface="+mn-cs"/>
      </a:defRPr>
    </a:lvl8pPr>
    <a:lvl9pPr marL="2285817" algn="l" defTabSz="571454" rtl="0" eaLnBrk="1" latinLnBrk="0" hangingPunct="1">
      <a:defRPr sz="7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photos/3FHp2yOPDx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exels.com/photo/photo-of-woman-leaning-on-table-374740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C77818C-7510-4420-9D2D-ED4CAF5F5B87}" type="slidenum">
              <a:rPr lang="en-US" smtClean="0"/>
              <a:t>1</a:t>
            </a:fld>
            <a:endParaRPr lang="en-US"/>
          </a:p>
        </p:txBody>
      </p:sp>
    </p:spTree>
    <p:extLst>
      <p:ext uri="{BB962C8B-B14F-4D97-AF65-F5344CB8AC3E}">
        <p14:creationId xmlns:p14="http://schemas.microsoft.com/office/powerpoint/2010/main" val="46616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Royalty free image source: </a:t>
            </a:r>
            <a:r>
              <a:rPr lang="en-US" dirty="0">
                <a:hlinkClick r:id="rId3"/>
              </a:rPr>
              <a:t>https://unsplash.com/photos/3FHp2yOPDxU</a:t>
            </a:r>
            <a:endParaRPr lang="en-US" dirty="0"/>
          </a:p>
        </p:txBody>
      </p:sp>
      <p:sp>
        <p:nvSpPr>
          <p:cNvPr id="4" name="Slide Number Placeholder 3"/>
          <p:cNvSpPr>
            <a:spLocks noGrp="1"/>
          </p:cNvSpPr>
          <p:nvPr>
            <p:ph type="sldNum" sz="quarter" idx="5"/>
          </p:nvPr>
        </p:nvSpPr>
        <p:spPr/>
        <p:txBody>
          <a:bodyPr/>
          <a:lstStyle/>
          <a:p>
            <a:fld id="{1C77818C-7510-4420-9D2D-ED4CAF5F5B87}" type="slidenum">
              <a:rPr lang="en-US" smtClean="0"/>
              <a:t>2</a:t>
            </a:fld>
            <a:endParaRPr lang="en-US"/>
          </a:p>
        </p:txBody>
      </p:sp>
    </p:spTree>
    <p:extLst>
      <p:ext uri="{BB962C8B-B14F-4D97-AF65-F5344CB8AC3E}">
        <p14:creationId xmlns:p14="http://schemas.microsoft.com/office/powerpoint/2010/main" val="333643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71454" rtl="0" eaLnBrk="1" fontAlgn="auto" latinLnBrk="0" hangingPunct="1">
              <a:lnSpc>
                <a:spcPct val="100000"/>
              </a:lnSpc>
              <a:spcBef>
                <a:spcPts val="0"/>
              </a:spcBef>
              <a:spcAft>
                <a:spcPts val="0"/>
              </a:spcAft>
              <a:buClrTx/>
              <a:buSzTx/>
              <a:buFontTx/>
              <a:buNone/>
              <a:tabLst/>
              <a:defRPr/>
            </a:pPr>
            <a:r>
              <a:rPr lang="en-US" dirty="0"/>
              <a:t>Royalty free image source: </a:t>
            </a:r>
            <a:r>
              <a:rPr lang="en-US" dirty="0">
                <a:hlinkClick r:id="rId3"/>
              </a:rPr>
              <a:t>https://www.pexels.com/photo/photo-of-woman-leaning-on-table-3747405/</a:t>
            </a:r>
            <a:endParaRPr lang="en-US" dirty="0"/>
          </a:p>
          <a:p>
            <a:endParaRPr lang="en-US" dirty="0"/>
          </a:p>
        </p:txBody>
      </p:sp>
      <p:sp>
        <p:nvSpPr>
          <p:cNvPr id="4" name="Slide Number Placeholder 3"/>
          <p:cNvSpPr>
            <a:spLocks noGrp="1"/>
          </p:cNvSpPr>
          <p:nvPr>
            <p:ph type="sldNum" sz="quarter" idx="5"/>
          </p:nvPr>
        </p:nvSpPr>
        <p:spPr/>
        <p:txBody>
          <a:bodyPr/>
          <a:lstStyle/>
          <a:p>
            <a:fld id="{4BB5C73E-C51E-584A-891D-A1CB63F54330}" type="slidenum">
              <a:rPr lang="en-US" smtClean="0"/>
              <a:t>10</a:t>
            </a:fld>
            <a:endParaRPr lang="en-US"/>
          </a:p>
        </p:txBody>
      </p:sp>
    </p:spTree>
    <p:extLst>
      <p:ext uri="{BB962C8B-B14F-4D97-AF65-F5344CB8AC3E}">
        <p14:creationId xmlns:p14="http://schemas.microsoft.com/office/powerpoint/2010/main" val="12350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7818C-7510-4420-9D2D-ED4CAF5F5B87}" type="slidenum">
              <a:rPr lang="en-US" smtClean="0"/>
              <a:t>15</a:t>
            </a:fld>
            <a:endParaRPr lang="en-US"/>
          </a:p>
        </p:txBody>
      </p:sp>
    </p:spTree>
    <p:extLst>
      <p:ext uri="{BB962C8B-B14F-4D97-AF65-F5344CB8AC3E}">
        <p14:creationId xmlns:p14="http://schemas.microsoft.com/office/powerpoint/2010/main" val="1372045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7156D7-04F0-9645-8B9F-81F86B17E94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9143999" cy="5143501"/>
          </a:xfrm>
          <a:prstGeom prst="rect">
            <a:avLst/>
          </a:prstGeom>
        </p:spPr>
      </p:pic>
      <p:sp>
        <p:nvSpPr>
          <p:cNvPr id="8" name="Rectangle 7">
            <a:extLst>
              <a:ext uri="{FF2B5EF4-FFF2-40B4-BE49-F238E27FC236}">
                <a16:creationId xmlns:a16="http://schemas.microsoft.com/office/drawing/2014/main" id="{41006F66-6A36-FF4E-BCA9-BB9DCE43FDE9}"/>
              </a:ext>
            </a:extLst>
          </p:cNvPr>
          <p:cNvSpPr/>
          <p:nvPr userDrawn="1"/>
        </p:nvSpPr>
        <p:spPr>
          <a:xfrm>
            <a:off x="0" y="-1"/>
            <a:ext cx="9144000" cy="514350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82D4890-0A50-2149-987F-C6D130CDB98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7803" b="40741"/>
          <a:stretch/>
        </p:blipFill>
        <p:spPr>
          <a:xfrm>
            <a:off x="496469" y="4624206"/>
            <a:ext cx="2251780" cy="241562"/>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8595" y="419100"/>
            <a:ext cx="2318273" cy="314067"/>
          </a:xfrm>
          <a:prstGeom prst="rect">
            <a:avLst/>
          </a:prstGeom>
          <a:effectLst>
            <a:outerShdw blurRad="635000" dir="5400000" sx="101000" sy="101000" algn="ctr" rotWithShape="0">
              <a:schemeClr val="accent2">
                <a:alpha val="76000"/>
              </a:schemeClr>
            </a:outerShdw>
          </a:effectLst>
        </p:spPr>
      </p:pic>
      <p:sp>
        <p:nvSpPr>
          <p:cNvPr id="14" name="Title 1">
            <a:extLst>
              <a:ext uri="{FF2B5EF4-FFF2-40B4-BE49-F238E27FC236}">
                <a16:creationId xmlns:a16="http://schemas.microsoft.com/office/drawing/2014/main" id="{752214F5-AE6F-6F49-98C0-D85D71F8A3E6}"/>
              </a:ext>
            </a:extLst>
          </p:cNvPr>
          <p:cNvSpPr>
            <a:spLocks noGrp="1"/>
          </p:cNvSpPr>
          <p:nvPr>
            <p:ph type="ctrTitle" hasCustomPrompt="1"/>
          </p:nvPr>
        </p:nvSpPr>
        <p:spPr>
          <a:xfrm>
            <a:off x="486229" y="1195415"/>
            <a:ext cx="4643438" cy="1790700"/>
          </a:xfrm>
        </p:spPr>
        <p:txBody>
          <a:bodyPr anchor="b">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bg1"/>
                </a:solidFill>
                <a:latin typeface="Arial" charset="0"/>
                <a:ea typeface="Arial" charset="0"/>
                <a:cs typeface="Arial" charset="0"/>
              </a:defRPr>
            </a:lvl1pPr>
          </a:lstStyle>
          <a:p>
            <a:r>
              <a:rPr lang="en-US" dirty="0"/>
              <a:t>Click to Edit </a:t>
            </a:r>
            <a:br>
              <a:rPr lang="en-US" dirty="0"/>
            </a:br>
            <a:r>
              <a:rPr lang="en-US" dirty="0"/>
              <a:t>Master Title Style</a:t>
            </a:r>
          </a:p>
        </p:txBody>
      </p:sp>
      <p:sp>
        <p:nvSpPr>
          <p:cNvPr id="16" name="Subtitle 2">
            <a:extLst>
              <a:ext uri="{FF2B5EF4-FFF2-40B4-BE49-F238E27FC236}">
                <a16:creationId xmlns:a16="http://schemas.microsoft.com/office/drawing/2014/main" id="{3B5D7A99-048B-6D47-B955-9DE4D15188F2}"/>
              </a:ext>
            </a:extLst>
          </p:cNvPr>
          <p:cNvSpPr>
            <a:spLocks noGrp="1"/>
          </p:cNvSpPr>
          <p:nvPr>
            <p:ph type="subTitle" idx="1" hasCustomPrompt="1"/>
          </p:nvPr>
        </p:nvSpPr>
        <p:spPr>
          <a:xfrm>
            <a:off x="486229" y="3039297"/>
            <a:ext cx="4643438" cy="1241821"/>
          </a:xfrm>
        </p:spPr>
        <p:txBody>
          <a:bodyPr>
            <a:noAutofit/>
          </a:bodyPr>
          <a:lstStyle>
            <a:lvl1pPr marL="0" indent="0" algn="l">
              <a:buNone/>
              <a:defRPr sz="1748" b="0" i="0" spc="31" baseline="0">
                <a:solidFill>
                  <a:schemeClr val="bg1"/>
                </a:solidFill>
                <a:latin typeface="Arial" charset="0"/>
                <a:ea typeface="Arial" charset="0"/>
                <a:cs typeface="Arial" charset="0"/>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dirty="0"/>
              <a:t>Click to </a:t>
            </a:r>
            <a:r>
              <a:rPr lang="en-US"/>
              <a:t>edit master </a:t>
            </a:r>
            <a:r>
              <a:rPr lang="en-US" dirty="0"/>
              <a:t>subtitle style</a:t>
            </a:r>
          </a:p>
        </p:txBody>
      </p:sp>
    </p:spTree>
    <p:extLst>
      <p:ext uri="{BB962C8B-B14F-4D97-AF65-F5344CB8AC3E}">
        <p14:creationId xmlns:p14="http://schemas.microsoft.com/office/powerpoint/2010/main" val="489091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AAD60B-29DA-FC48-AD77-4BE73C610B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a:extLst>
              <a:ext uri="{FF2B5EF4-FFF2-40B4-BE49-F238E27FC236}">
                <a16:creationId xmlns:a16="http://schemas.microsoft.com/office/drawing/2014/main" id="{B2F65B7B-CF39-5441-8441-3D676E5FBCD8}"/>
              </a:ext>
            </a:extLst>
          </p:cNvPr>
          <p:cNvSpPr>
            <a:spLocks noGrp="1"/>
          </p:cNvSpPr>
          <p:nvPr>
            <p:ph type="ctrTitle" hasCustomPrompt="1"/>
          </p:nvPr>
        </p:nvSpPr>
        <p:spPr>
          <a:xfrm>
            <a:off x="669074" y="1676400"/>
            <a:ext cx="7794702" cy="1790700"/>
          </a:xfrm>
        </p:spPr>
        <p:txBody>
          <a:bodyPr anchor="ctr" anchorCtr="0">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bg1"/>
                </a:solidFill>
                <a:latin typeface="Arial" charset="0"/>
                <a:ea typeface="Arial" charset="0"/>
                <a:cs typeface="Arial" charset="0"/>
              </a:defRPr>
            </a:lvl1pPr>
          </a:lstStyle>
          <a:p>
            <a:r>
              <a:rPr lang="en-US" dirty="0"/>
              <a:t>Breaker Slide</a:t>
            </a:r>
          </a:p>
        </p:txBody>
      </p:sp>
    </p:spTree>
    <p:extLst>
      <p:ext uri="{BB962C8B-B14F-4D97-AF65-F5344CB8AC3E}">
        <p14:creationId xmlns:p14="http://schemas.microsoft.com/office/powerpoint/2010/main" val="7413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34044D-90F8-B349-BFFB-3B4EA717AF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1">
            <a:extLst>
              <a:ext uri="{FF2B5EF4-FFF2-40B4-BE49-F238E27FC236}">
                <a16:creationId xmlns:a16="http://schemas.microsoft.com/office/drawing/2014/main" id="{A0056FF6-D5C7-EA4B-A9D3-6D1E8ED0E508}"/>
              </a:ext>
            </a:extLst>
          </p:cNvPr>
          <p:cNvSpPr>
            <a:spLocks noGrp="1"/>
          </p:cNvSpPr>
          <p:nvPr>
            <p:ph type="ctrTitle" hasCustomPrompt="1"/>
          </p:nvPr>
        </p:nvSpPr>
        <p:spPr>
          <a:xfrm>
            <a:off x="669074" y="1676400"/>
            <a:ext cx="7794702" cy="1790700"/>
          </a:xfrm>
        </p:spPr>
        <p:txBody>
          <a:bodyPr anchor="ctr" anchorCtr="0">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bg1"/>
                </a:solidFill>
                <a:latin typeface="Arial" charset="0"/>
                <a:ea typeface="Arial" charset="0"/>
                <a:cs typeface="Arial" charset="0"/>
              </a:defRPr>
            </a:lvl1pPr>
          </a:lstStyle>
          <a:p>
            <a:r>
              <a:rPr lang="en-US" dirty="0"/>
              <a:t>Breaker Slide</a:t>
            </a:r>
          </a:p>
        </p:txBody>
      </p:sp>
    </p:spTree>
    <p:extLst>
      <p:ext uri="{BB962C8B-B14F-4D97-AF65-F5344CB8AC3E}">
        <p14:creationId xmlns:p14="http://schemas.microsoft.com/office/powerpoint/2010/main" val="233353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 y="289720"/>
            <a:ext cx="8715375" cy="44555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254000" y="1262063"/>
            <a:ext cx="8715375" cy="337066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910388" y="4791076"/>
            <a:ext cx="2057400" cy="273844"/>
          </a:xfrm>
          <a:prstGeom prst="rect">
            <a:avLst/>
          </a:prstGeom>
        </p:spPr>
        <p:txBody>
          <a:bodyPr/>
          <a:lstStyle>
            <a:lvl1pPr>
              <a:defRPr>
                <a:solidFill>
                  <a:schemeClr val="tx1">
                    <a:lumMod val="50000"/>
                    <a:lumOff val="50000"/>
                  </a:schemeClr>
                </a:solidFill>
              </a:defRPr>
            </a:lvl1pPr>
          </a:lstStyle>
          <a:p>
            <a:fld id="{831CF876-C667-454B-AC1D-C4CFE4BD3ADE}" type="slidenum">
              <a:rPr lang="en-US" smtClean="0"/>
              <a:pPr/>
              <a:t>‹#›</a:t>
            </a:fld>
            <a:endParaRPr lang="en-US" dirty="0"/>
          </a:p>
        </p:txBody>
      </p:sp>
      <p:sp>
        <p:nvSpPr>
          <p:cNvPr id="10" name="Text Placeholder 9"/>
          <p:cNvSpPr>
            <a:spLocks noGrp="1"/>
          </p:cNvSpPr>
          <p:nvPr>
            <p:ph type="body" sz="quarter" idx="13" hasCustomPrompt="1"/>
          </p:nvPr>
        </p:nvSpPr>
        <p:spPr>
          <a:xfrm>
            <a:off x="254001" y="735269"/>
            <a:ext cx="8713391" cy="526794"/>
          </a:xfrm>
        </p:spPr>
        <p:txBody>
          <a:bodyPr>
            <a:noAutofit/>
          </a:bodyPr>
          <a:lstStyle>
            <a:lvl1pPr marL="0" indent="0">
              <a:buNone/>
              <a:defRPr sz="1249" b="0" i="0" cap="none" spc="0" baseline="0">
                <a:solidFill>
                  <a:schemeClr val="accent1"/>
                </a:solidFill>
                <a:latin typeface="Arial" charset="0"/>
                <a:ea typeface="Arial" charset="0"/>
                <a:cs typeface="Arial" charset="0"/>
              </a:defRPr>
            </a:lvl1pPr>
            <a:lvl2pPr marL="142743" indent="0">
              <a:buNone/>
              <a:defRPr b="0"/>
            </a:lvl2pPr>
            <a:lvl3pPr marL="317207" indent="0">
              <a:buNone/>
              <a:defRPr b="0"/>
            </a:lvl3pPr>
            <a:lvl4pPr marL="499601" indent="0">
              <a:buNone/>
              <a:defRPr b="0"/>
            </a:lvl4pPr>
            <a:lvl5pPr marL="674064" indent="0">
              <a:buNone/>
              <a:defRPr b="0"/>
            </a:lvl5pPr>
          </a:lstStyle>
          <a:p>
            <a:pPr lvl="0"/>
            <a:r>
              <a:rPr lang="en-US" dirty="0"/>
              <a:t>Click to edit master text styles</a:t>
            </a:r>
          </a:p>
        </p:txBody>
      </p:sp>
    </p:spTree>
    <p:extLst>
      <p:ext uri="{BB962C8B-B14F-4D97-AF65-F5344CB8AC3E}">
        <p14:creationId xmlns:p14="http://schemas.microsoft.com/office/powerpoint/2010/main" val="1257933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With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76694" y="1"/>
            <a:ext cx="3562805" cy="4527352"/>
          </a:xfrm>
          <a:prstGeom prst="rect">
            <a:avLst/>
          </a:prstGeom>
        </p:spPr>
      </p:pic>
      <p:sp>
        <p:nvSpPr>
          <p:cNvPr id="2" name="Title 1"/>
          <p:cNvSpPr>
            <a:spLocks noGrp="1"/>
          </p:cNvSpPr>
          <p:nvPr>
            <p:ph type="title"/>
          </p:nvPr>
        </p:nvSpPr>
        <p:spPr>
          <a:xfrm>
            <a:off x="254000" y="289720"/>
            <a:ext cx="8715375" cy="445550"/>
          </a:xfrm>
        </p:spPr>
        <p:txBody>
          <a:bodyPr/>
          <a:lstStyle/>
          <a:p>
            <a:r>
              <a:rPr lang="en-US"/>
              <a:t>Click to edit Master title style</a:t>
            </a:r>
            <a:endParaRPr lang="en-US" dirty="0"/>
          </a:p>
        </p:txBody>
      </p:sp>
      <p:sp>
        <p:nvSpPr>
          <p:cNvPr id="3" name="Content Placeholder 2"/>
          <p:cNvSpPr>
            <a:spLocks noGrp="1"/>
          </p:cNvSpPr>
          <p:nvPr>
            <p:ph idx="1"/>
          </p:nvPr>
        </p:nvSpPr>
        <p:spPr>
          <a:xfrm>
            <a:off x="254000" y="1262063"/>
            <a:ext cx="8715375" cy="33706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910388" y="4791076"/>
            <a:ext cx="2057400" cy="273844"/>
          </a:xfrm>
          <a:prstGeom prst="rect">
            <a:avLst/>
          </a:prstGeom>
        </p:spPr>
        <p:txBody>
          <a:bodyPr/>
          <a:lstStyle>
            <a:lvl1pPr>
              <a:defRPr>
                <a:solidFill>
                  <a:schemeClr val="tx1">
                    <a:lumMod val="50000"/>
                    <a:lumOff val="50000"/>
                  </a:schemeClr>
                </a:solidFill>
              </a:defRPr>
            </a:lvl1pPr>
          </a:lstStyle>
          <a:p>
            <a:fld id="{831CF876-C667-454B-AC1D-C4CFE4BD3ADE}" type="slidenum">
              <a:rPr lang="en-US" smtClean="0"/>
              <a:pPr/>
              <a:t>‹#›</a:t>
            </a:fld>
            <a:endParaRPr lang="en-US" dirty="0"/>
          </a:p>
        </p:txBody>
      </p:sp>
      <p:sp>
        <p:nvSpPr>
          <p:cNvPr id="7" name="Text Placeholder 9"/>
          <p:cNvSpPr>
            <a:spLocks noGrp="1"/>
          </p:cNvSpPr>
          <p:nvPr>
            <p:ph type="body" sz="quarter" idx="13" hasCustomPrompt="1"/>
          </p:nvPr>
        </p:nvSpPr>
        <p:spPr>
          <a:xfrm>
            <a:off x="254001" y="735269"/>
            <a:ext cx="8713391" cy="526794"/>
          </a:xfrm>
        </p:spPr>
        <p:txBody>
          <a:bodyPr>
            <a:noAutofit/>
          </a:bodyPr>
          <a:lstStyle>
            <a:lvl1pPr marL="0" indent="0">
              <a:buNone/>
              <a:defRPr sz="1249" b="0" i="0" cap="none" spc="0" baseline="0">
                <a:solidFill>
                  <a:schemeClr val="accent1"/>
                </a:solidFill>
                <a:latin typeface="Arial" charset="0"/>
                <a:ea typeface="Arial" charset="0"/>
                <a:cs typeface="Arial" charset="0"/>
              </a:defRPr>
            </a:lvl1pPr>
            <a:lvl2pPr marL="142743" indent="0">
              <a:buNone/>
              <a:defRPr b="0"/>
            </a:lvl2pPr>
            <a:lvl3pPr marL="317207" indent="0">
              <a:buNone/>
              <a:defRPr b="0"/>
            </a:lvl3pPr>
            <a:lvl4pPr marL="499601" indent="0">
              <a:buNone/>
              <a:defRPr b="0"/>
            </a:lvl4pPr>
            <a:lvl5pPr marL="674064" indent="0">
              <a:buNone/>
              <a:defRPr b="0"/>
            </a:lvl5pPr>
          </a:lstStyle>
          <a:p>
            <a:pPr lvl="0"/>
            <a:r>
              <a:rPr lang="en-US" dirty="0"/>
              <a:t>Click to edit master text styles</a:t>
            </a:r>
          </a:p>
        </p:txBody>
      </p:sp>
    </p:spTree>
    <p:extLst>
      <p:ext uri="{BB962C8B-B14F-4D97-AF65-F5344CB8AC3E}">
        <p14:creationId xmlns:p14="http://schemas.microsoft.com/office/powerpoint/2010/main" val="182264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6910388" y="4791076"/>
            <a:ext cx="2057400" cy="273844"/>
          </a:xfrm>
          <a:prstGeom prst="rect">
            <a:avLst/>
          </a:prstGeom>
        </p:spPr>
        <p:txBody>
          <a:bodyPr/>
          <a:lstStyle>
            <a:lvl1pPr>
              <a:defRPr>
                <a:solidFill>
                  <a:schemeClr val="tx1">
                    <a:lumMod val="50000"/>
                    <a:lumOff val="50000"/>
                  </a:schemeClr>
                </a:solidFill>
              </a:defRPr>
            </a:lvl1pPr>
          </a:lstStyle>
          <a:p>
            <a:fld id="{831CF876-C667-454B-AC1D-C4CFE4BD3ADE}" type="slidenum">
              <a:rPr lang="en-US" smtClean="0"/>
              <a:pPr/>
              <a:t>‹#›</a:t>
            </a:fld>
            <a:endParaRPr lang="en-US" dirty="0"/>
          </a:p>
        </p:txBody>
      </p:sp>
    </p:spTree>
    <p:extLst>
      <p:ext uri="{BB962C8B-B14F-4D97-AF65-F5344CB8AC3E}">
        <p14:creationId xmlns:p14="http://schemas.microsoft.com/office/powerpoint/2010/main" val="829189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4A678C-7BA8-9541-8A23-924BC82027F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45" b="56482"/>
          <a:stretch/>
        </p:blipFill>
        <p:spPr>
          <a:xfrm>
            <a:off x="0" y="0"/>
            <a:ext cx="9144000" cy="2243889"/>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4001" y="1261941"/>
            <a:ext cx="4260850" cy="33707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261941"/>
            <a:ext cx="4338638" cy="33707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6910388" y="4791076"/>
            <a:ext cx="2057400" cy="273844"/>
          </a:xfrm>
          <a:prstGeom prst="rect">
            <a:avLst/>
          </a:prstGeom>
        </p:spPr>
        <p:txBody>
          <a:bodyPr/>
          <a:lstStyle>
            <a:lvl1pPr>
              <a:defRPr>
                <a:solidFill>
                  <a:schemeClr val="tx1">
                    <a:lumMod val="50000"/>
                    <a:lumOff val="50000"/>
                  </a:schemeClr>
                </a:solidFill>
              </a:defRPr>
            </a:lvl1pPr>
          </a:lstStyle>
          <a:p>
            <a:fld id="{831CF876-C667-454B-AC1D-C4CFE4BD3ADE}" type="slidenum">
              <a:rPr lang="en-US" smtClean="0"/>
              <a:pPr/>
              <a:t>‹#›</a:t>
            </a:fld>
            <a:endParaRPr lang="en-US" dirty="0"/>
          </a:p>
        </p:txBody>
      </p:sp>
    </p:spTree>
    <p:extLst>
      <p:ext uri="{BB962C8B-B14F-4D97-AF65-F5344CB8AC3E}">
        <p14:creationId xmlns:p14="http://schemas.microsoft.com/office/powerpoint/2010/main" val="1359377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38B036-1784-934E-A406-FED5F738C7C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45" b="56482"/>
          <a:stretch/>
        </p:blipFill>
        <p:spPr>
          <a:xfrm>
            <a:off x="0" y="0"/>
            <a:ext cx="9144000" cy="2243889"/>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4001" y="1261941"/>
            <a:ext cx="2799953" cy="33707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61485" y="1261941"/>
            <a:ext cx="2806303" cy="33707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6910388" y="4791076"/>
            <a:ext cx="2057400" cy="273844"/>
          </a:xfrm>
          <a:prstGeom prst="rect">
            <a:avLst/>
          </a:prstGeom>
        </p:spPr>
        <p:txBody>
          <a:bodyPr/>
          <a:lstStyle>
            <a:lvl1pPr>
              <a:defRPr>
                <a:solidFill>
                  <a:schemeClr val="tx1">
                    <a:lumMod val="50000"/>
                    <a:lumOff val="50000"/>
                  </a:schemeClr>
                </a:solidFill>
              </a:defRPr>
            </a:lvl1pPr>
          </a:lstStyle>
          <a:p>
            <a:fld id="{831CF876-C667-454B-AC1D-C4CFE4BD3ADE}" type="slidenum">
              <a:rPr lang="en-US" smtClean="0"/>
              <a:pPr/>
              <a:t>‹#›</a:t>
            </a:fld>
            <a:endParaRPr lang="en-US" dirty="0"/>
          </a:p>
        </p:txBody>
      </p:sp>
      <p:sp>
        <p:nvSpPr>
          <p:cNvPr id="12" name="Content Placeholder 2"/>
          <p:cNvSpPr>
            <a:spLocks noGrp="1"/>
          </p:cNvSpPr>
          <p:nvPr>
            <p:ph sz="half" idx="13"/>
          </p:nvPr>
        </p:nvSpPr>
        <p:spPr>
          <a:xfrm>
            <a:off x="3211712" y="1256619"/>
            <a:ext cx="2799953" cy="33707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9401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 With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59F78B-AE88-D24A-BFE3-5217F74C83E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45" b="56482"/>
          <a:stretch/>
        </p:blipFill>
        <p:spPr>
          <a:xfrm>
            <a:off x="0" y="0"/>
            <a:ext cx="9144000" cy="2243889"/>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6910388" y="4791076"/>
            <a:ext cx="2057400" cy="273844"/>
          </a:xfrm>
          <a:prstGeom prst="rect">
            <a:avLst/>
          </a:prstGeom>
        </p:spPr>
        <p:txBody>
          <a:bodyPr/>
          <a:lstStyle>
            <a:lvl1pPr>
              <a:defRPr>
                <a:solidFill>
                  <a:schemeClr val="tx1">
                    <a:lumMod val="50000"/>
                    <a:lumOff val="50000"/>
                  </a:schemeClr>
                </a:solidFill>
              </a:defRPr>
            </a:lvl1pPr>
          </a:lstStyle>
          <a:p>
            <a:fld id="{831CF876-C667-454B-AC1D-C4CFE4BD3ADE}" type="slidenum">
              <a:rPr lang="en-US" smtClean="0"/>
              <a:pPr/>
              <a:t>‹#›</a:t>
            </a:fld>
            <a:endParaRPr lang="en-US" dirty="0"/>
          </a:p>
        </p:txBody>
      </p:sp>
    </p:spTree>
    <p:extLst>
      <p:ext uri="{BB962C8B-B14F-4D97-AF65-F5344CB8AC3E}">
        <p14:creationId xmlns:p14="http://schemas.microsoft.com/office/powerpoint/2010/main" val="1785919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 Cemtere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5ABBD8-2EB9-0844-BECB-8A38C84E4ED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45" b="56482"/>
          <a:stretch/>
        </p:blipFill>
        <p:spPr>
          <a:xfrm>
            <a:off x="0" y="0"/>
            <a:ext cx="9144000" cy="2243889"/>
          </a:xfrm>
          <a:prstGeom prst="rect">
            <a:avLst/>
          </a:prstGeom>
        </p:spPr>
      </p:pic>
      <p:sp>
        <p:nvSpPr>
          <p:cNvPr id="3" name="Content Placeholder 2"/>
          <p:cNvSpPr>
            <a:spLocks noGrp="1"/>
          </p:cNvSpPr>
          <p:nvPr>
            <p:ph sz="half" idx="1"/>
          </p:nvPr>
        </p:nvSpPr>
        <p:spPr>
          <a:xfrm>
            <a:off x="794742" y="1833563"/>
            <a:ext cx="3720108" cy="27991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33563"/>
            <a:ext cx="3720108" cy="27991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6910388" y="4791076"/>
            <a:ext cx="2057400" cy="273844"/>
          </a:xfrm>
          <a:prstGeom prst="rect">
            <a:avLst/>
          </a:prstGeom>
        </p:spPr>
        <p:txBody>
          <a:bodyPr/>
          <a:lstStyle>
            <a:lvl1pPr>
              <a:defRPr>
                <a:solidFill>
                  <a:schemeClr val="tx1">
                    <a:lumMod val="50000"/>
                    <a:lumOff val="50000"/>
                  </a:schemeClr>
                </a:solidFill>
              </a:defRPr>
            </a:lvl1pPr>
          </a:lstStyle>
          <a:p>
            <a:fld id="{831CF876-C667-454B-AC1D-C4CFE4BD3ADE}" type="slidenum">
              <a:rPr lang="en-US" smtClean="0"/>
              <a:pPr/>
              <a:t>‹#›</a:t>
            </a:fld>
            <a:endParaRPr lang="en-US" dirty="0"/>
          </a:p>
        </p:txBody>
      </p:sp>
      <p:sp>
        <p:nvSpPr>
          <p:cNvPr id="9" name="Text Placeholder 9"/>
          <p:cNvSpPr>
            <a:spLocks noGrp="1"/>
          </p:cNvSpPr>
          <p:nvPr>
            <p:ph type="body" sz="quarter" idx="13" hasCustomPrompt="1"/>
          </p:nvPr>
        </p:nvSpPr>
        <p:spPr>
          <a:xfrm>
            <a:off x="254001" y="820143"/>
            <a:ext cx="8713391" cy="441920"/>
          </a:xfrm>
        </p:spPr>
        <p:txBody>
          <a:bodyPr>
            <a:noAutofit/>
          </a:bodyPr>
          <a:lstStyle>
            <a:lvl1pPr marL="0" indent="0" algn="ctr">
              <a:buNone/>
              <a:defRPr sz="1499" b="1" i="0" cap="none" spc="0" baseline="0">
                <a:solidFill>
                  <a:schemeClr val="accent1"/>
                </a:solidFill>
                <a:latin typeface="Arial" charset="0"/>
                <a:ea typeface="Arial" charset="0"/>
                <a:cs typeface="Arial" charset="0"/>
              </a:defRPr>
            </a:lvl1pPr>
            <a:lvl2pPr marL="142743" indent="0">
              <a:buNone/>
              <a:defRPr b="0"/>
            </a:lvl2pPr>
            <a:lvl3pPr marL="317207" indent="0">
              <a:buNone/>
              <a:defRPr b="0"/>
            </a:lvl3pPr>
            <a:lvl4pPr marL="499601" indent="0">
              <a:buNone/>
              <a:defRPr b="0"/>
            </a:lvl4pPr>
            <a:lvl5pPr marL="674064" indent="0">
              <a:buNone/>
              <a:defRPr b="0"/>
            </a:lvl5pPr>
          </a:lstStyle>
          <a:p>
            <a:pPr lvl="0"/>
            <a:r>
              <a:rPr lang="en-US" dirty="0"/>
              <a:t>Click to edit master text styles</a:t>
            </a:r>
          </a:p>
        </p:txBody>
      </p:sp>
      <p:sp>
        <p:nvSpPr>
          <p:cNvPr id="11" name="Text Placeholder 9"/>
          <p:cNvSpPr>
            <a:spLocks noGrp="1"/>
          </p:cNvSpPr>
          <p:nvPr>
            <p:ph type="body" sz="quarter" idx="14" hasCustomPrompt="1"/>
          </p:nvPr>
        </p:nvSpPr>
        <p:spPr>
          <a:xfrm>
            <a:off x="254001" y="255985"/>
            <a:ext cx="8713391" cy="564158"/>
          </a:xfrm>
        </p:spPr>
        <p:txBody>
          <a:bodyPr>
            <a:noAutofit/>
          </a:bodyPr>
          <a:lstStyle>
            <a:lvl1pPr marL="0" indent="0" algn="ctr">
              <a:buNone/>
              <a:defRPr sz="3372" b="1" i="0" cap="none" spc="0" baseline="0">
                <a:solidFill>
                  <a:schemeClr val="tx1"/>
                </a:solidFill>
                <a:latin typeface="Arial" charset="0"/>
                <a:ea typeface="Arial" charset="0"/>
                <a:cs typeface="Arial" charset="0"/>
              </a:defRPr>
            </a:lvl1pPr>
            <a:lvl2pPr marL="142743" indent="0">
              <a:buNone/>
              <a:defRPr b="0"/>
            </a:lvl2pPr>
            <a:lvl3pPr marL="317207" indent="0">
              <a:buNone/>
              <a:defRPr b="0"/>
            </a:lvl3pPr>
            <a:lvl4pPr marL="499601" indent="0">
              <a:buNone/>
              <a:defRPr b="0"/>
            </a:lvl4pPr>
            <a:lvl5pPr marL="674064" indent="0">
              <a:buNone/>
              <a:defRPr b="0"/>
            </a:lvl5pPr>
          </a:lstStyle>
          <a:p>
            <a:pPr lvl="0"/>
            <a:r>
              <a:rPr lang="en-US" dirty="0"/>
              <a:t>Lorem ipsum</a:t>
            </a:r>
          </a:p>
        </p:txBody>
      </p:sp>
    </p:spTree>
    <p:extLst>
      <p:ext uri="{BB962C8B-B14F-4D97-AF65-F5344CB8AC3E}">
        <p14:creationId xmlns:p14="http://schemas.microsoft.com/office/powerpoint/2010/main" val="702540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 Centere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C2C95-EB6C-E949-B8B0-F7A249DA4B0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45" b="56482"/>
          <a:stretch/>
        </p:blipFill>
        <p:spPr>
          <a:xfrm>
            <a:off x="0" y="0"/>
            <a:ext cx="9144000" cy="2243889"/>
          </a:xfrm>
          <a:prstGeom prst="rect">
            <a:avLst/>
          </a:prstGeom>
        </p:spPr>
      </p:pic>
      <p:sp>
        <p:nvSpPr>
          <p:cNvPr id="3" name="Content Placeholder 2"/>
          <p:cNvSpPr>
            <a:spLocks noGrp="1"/>
          </p:cNvSpPr>
          <p:nvPr>
            <p:ph sz="half" idx="1"/>
          </p:nvPr>
        </p:nvSpPr>
        <p:spPr>
          <a:xfrm>
            <a:off x="792759" y="1829954"/>
            <a:ext cx="2457648" cy="280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3594" y="1829954"/>
            <a:ext cx="2455664" cy="280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6910388" y="4791076"/>
            <a:ext cx="2057400" cy="273844"/>
          </a:xfrm>
          <a:prstGeom prst="rect">
            <a:avLst/>
          </a:prstGeom>
        </p:spPr>
        <p:txBody>
          <a:bodyPr/>
          <a:lstStyle>
            <a:lvl1pPr>
              <a:defRPr>
                <a:solidFill>
                  <a:schemeClr val="tx1">
                    <a:lumMod val="50000"/>
                    <a:lumOff val="50000"/>
                  </a:schemeClr>
                </a:solidFill>
              </a:defRPr>
            </a:lvl1pPr>
          </a:lstStyle>
          <a:p>
            <a:fld id="{831CF876-C667-454B-AC1D-C4CFE4BD3ADE}" type="slidenum">
              <a:rPr lang="en-US" smtClean="0"/>
              <a:pPr/>
              <a:t>‹#›</a:t>
            </a:fld>
            <a:endParaRPr lang="en-US" dirty="0"/>
          </a:p>
        </p:txBody>
      </p:sp>
      <p:sp>
        <p:nvSpPr>
          <p:cNvPr id="12" name="Content Placeholder 2"/>
          <p:cNvSpPr>
            <a:spLocks noGrp="1"/>
          </p:cNvSpPr>
          <p:nvPr>
            <p:ph sz="half" idx="13"/>
          </p:nvPr>
        </p:nvSpPr>
        <p:spPr>
          <a:xfrm>
            <a:off x="3349015" y="1829953"/>
            <a:ext cx="2455284" cy="280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4" hasCustomPrompt="1"/>
          </p:nvPr>
        </p:nvSpPr>
        <p:spPr>
          <a:xfrm>
            <a:off x="254001" y="820143"/>
            <a:ext cx="8713391" cy="441920"/>
          </a:xfrm>
        </p:spPr>
        <p:txBody>
          <a:bodyPr>
            <a:noAutofit/>
          </a:bodyPr>
          <a:lstStyle>
            <a:lvl1pPr marL="0" indent="0" algn="ctr">
              <a:buNone/>
              <a:defRPr sz="1499" b="1" i="0" cap="none" spc="0" baseline="0">
                <a:solidFill>
                  <a:schemeClr val="accent1"/>
                </a:solidFill>
                <a:latin typeface="Arial" charset="0"/>
                <a:ea typeface="Arial" charset="0"/>
                <a:cs typeface="Arial" charset="0"/>
              </a:defRPr>
            </a:lvl1pPr>
            <a:lvl2pPr marL="142743" indent="0">
              <a:buNone/>
              <a:defRPr b="0"/>
            </a:lvl2pPr>
            <a:lvl3pPr marL="317207" indent="0">
              <a:buNone/>
              <a:defRPr b="0"/>
            </a:lvl3pPr>
            <a:lvl4pPr marL="499601" indent="0">
              <a:buNone/>
              <a:defRPr b="0"/>
            </a:lvl4pPr>
            <a:lvl5pPr marL="674064" indent="0">
              <a:buNone/>
              <a:defRPr b="0"/>
            </a:lvl5pPr>
          </a:lstStyle>
          <a:p>
            <a:pPr lvl="0"/>
            <a:r>
              <a:rPr lang="en-US" dirty="0"/>
              <a:t>Click to edit master text styles</a:t>
            </a:r>
          </a:p>
        </p:txBody>
      </p:sp>
      <p:sp>
        <p:nvSpPr>
          <p:cNvPr id="19" name="Text Placeholder 9"/>
          <p:cNvSpPr>
            <a:spLocks noGrp="1"/>
          </p:cNvSpPr>
          <p:nvPr>
            <p:ph type="body" sz="quarter" idx="15" hasCustomPrompt="1"/>
          </p:nvPr>
        </p:nvSpPr>
        <p:spPr>
          <a:xfrm>
            <a:off x="254001" y="255985"/>
            <a:ext cx="8713391" cy="564158"/>
          </a:xfrm>
        </p:spPr>
        <p:txBody>
          <a:bodyPr>
            <a:noAutofit/>
          </a:bodyPr>
          <a:lstStyle>
            <a:lvl1pPr marL="0" indent="0" algn="ctr">
              <a:buNone/>
              <a:defRPr sz="3372" b="1" i="0" cap="none" spc="0" baseline="0">
                <a:solidFill>
                  <a:schemeClr val="tx1"/>
                </a:solidFill>
                <a:latin typeface="Arial" charset="0"/>
                <a:ea typeface="Arial" charset="0"/>
                <a:cs typeface="Arial" charset="0"/>
              </a:defRPr>
            </a:lvl1pPr>
            <a:lvl2pPr marL="142743" indent="0">
              <a:buNone/>
              <a:defRPr b="0"/>
            </a:lvl2pPr>
            <a:lvl3pPr marL="317207" indent="0">
              <a:buNone/>
              <a:defRPr b="0"/>
            </a:lvl3pPr>
            <a:lvl4pPr marL="499601" indent="0">
              <a:buNone/>
              <a:defRPr b="0"/>
            </a:lvl4pPr>
            <a:lvl5pPr marL="674064" indent="0">
              <a:buNone/>
              <a:defRPr b="0"/>
            </a:lvl5pPr>
          </a:lstStyle>
          <a:p>
            <a:pPr lvl="0"/>
            <a:r>
              <a:rPr lang="en-US" dirty="0"/>
              <a:t>Lorem ipsum</a:t>
            </a:r>
          </a:p>
        </p:txBody>
      </p:sp>
    </p:spTree>
    <p:extLst>
      <p:ext uri="{BB962C8B-B14F-4D97-AF65-F5344CB8AC3E}">
        <p14:creationId xmlns:p14="http://schemas.microsoft.com/office/powerpoint/2010/main" val="208160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E4BE63-D1A2-0144-A3C0-10FE8CD27A5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571"/>
            <a:ext cx="9144000" cy="5458760"/>
          </a:xfrm>
          <a:prstGeom prst="rect">
            <a:avLst/>
          </a:prstGeom>
        </p:spPr>
      </p:pic>
      <p:sp>
        <p:nvSpPr>
          <p:cNvPr id="20" name="Rectangle 19">
            <a:extLst>
              <a:ext uri="{FF2B5EF4-FFF2-40B4-BE49-F238E27FC236}">
                <a16:creationId xmlns:a16="http://schemas.microsoft.com/office/drawing/2014/main" id="{BC3C16EF-3AB4-5C44-B910-D181ECD8A4A8}"/>
              </a:ext>
            </a:extLst>
          </p:cNvPr>
          <p:cNvSpPr/>
          <p:nvPr userDrawn="1"/>
        </p:nvSpPr>
        <p:spPr>
          <a:xfrm>
            <a:off x="0" y="-2"/>
            <a:ext cx="9144000" cy="5154095"/>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C8F4BEC-2E8A-6E45-BCB0-E13813DD2AA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7803" b="40741"/>
          <a:stretch/>
        </p:blipFill>
        <p:spPr>
          <a:xfrm>
            <a:off x="496469" y="4624206"/>
            <a:ext cx="2251780" cy="241562"/>
          </a:xfrm>
          <a:prstGeom prst="rect">
            <a:avLst/>
          </a:prstGeom>
        </p:spPr>
      </p:pic>
      <p:pic>
        <p:nvPicPr>
          <p:cNvPr id="16" name="Picture 15">
            <a:extLst>
              <a:ext uri="{FF2B5EF4-FFF2-40B4-BE49-F238E27FC236}">
                <a16:creationId xmlns:a16="http://schemas.microsoft.com/office/drawing/2014/main" id="{68B913BD-BE6B-F34F-AC67-9E0BECD4DB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8595" y="419100"/>
            <a:ext cx="2318273" cy="314067"/>
          </a:xfrm>
          <a:prstGeom prst="rect">
            <a:avLst/>
          </a:prstGeom>
          <a:effectLst>
            <a:outerShdw blurRad="635000" dir="5400000" sx="101000" sy="101000" algn="ctr" rotWithShape="0">
              <a:schemeClr val="accent2">
                <a:alpha val="76000"/>
              </a:schemeClr>
            </a:outerShdw>
          </a:effectLst>
        </p:spPr>
      </p:pic>
      <p:sp>
        <p:nvSpPr>
          <p:cNvPr id="18" name="Title 1">
            <a:extLst>
              <a:ext uri="{FF2B5EF4-FFF2-40B4-BE49-F238E27FC236}">
                <a16:creationId xmlns:a16="http://schemas.microsoft.com/office/drawing/2014/main" id="{5D6C7E6B-2A1F-ED46-B599-A60FED9A3213}"/>
              </a:ext>
            </a:extLst>
          </p:cNvPr>
          <p:cNvSpPr>
            <a:spLocks noGrp="1"/>
          </p:cNvSpPr>
          <p:nvPr>
            <p:ph type="ctrTitle" hasCustomPrompt="1"/>
          </p:nvPr>
        </p:nvSpPr>
        <p:spPr>
          <a:xfrm>
            <a:off x="486229" y="1195415"/>
            <a:ext cx="4643438" cy="1790700"/>
          </a:xfrm>
        </p:spPr>
        <p:txBody>
          <a:bodyPr anchor="b">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bg1"/>
                </a:solidFill>
                <a:latin typeface="Arial" charset="0"/>
                <a:ea typeface="Arial" charset="0"/>
                <a:cs typeface="Arial" charset="0"/>
              </a:defRPr>
            </a:lvl1pPr>
          </a:lstStyle>
          <a:p>
            <a:r>
              <a:rPr lang="en-US" dirty="0"/>
              <a:t>Click to Edit </a:t>
            </a:r>
            <a:br>
              <a:rPr lang="en-US" dirty="0"/>
            </a:br>
            <a:r>
              <a:rPr lang="en-US" dirty="0"/>
              <a:t>Master Title Style</a:t>
            </a:r>
          </a:p>
        </p:txBody>
      </p:sp>
      <p:sp>
        <p:nvSpPr>
          <p:cNvPr id="19" name="Subtitle 2">
            <a:extLst>
              <a:ext uri="{FF2B5EF4-FFF2-40B4-BE49-F238E27FC236}">
                <a16:creationId xmlns:a16="http://schemas.microsoft.com/office/drawing/2014/main" id="{75A4611C-E6DC-AD4A-A255-36727E8ACCEB}"/>
              </a:ext>
            </a:extLst>
          </p:cNvPr>
          <p:cNvSpPr>
            <a:spLocks noGrp="1"/>
          </p:cNvSpPr>
          <p:nvPr>
            <p:ph type="subTitle" idx="1" hasCustomPrompt="1"/>
          </p:nvPr>
        </p:nvSpPr>
        <p:spPr>
          <a:xfrm>
            <a:off x="486229" y="3039297"/>
            <a:ext cx="4643438" cy="1241821"/>
          </a:xfrm>
        </p:spPr>
        <p:txBody>
          <a:bodyPr>
            <a:noAutofit/>
          </a:bodyPr>
          <a:lstStyle>
            <a:lvl1pPr marL="0" indent="0" algn="l">
              <a:buNone/>
              <a:defRPr sz="1748" b="0" i="0" spc="31" baseline="0">
                <a:solidFill>
                  <a:schemeClr val="bg1"/>
                </a:solidFill>
                <a:latin typeface="Arial" charset="0"/>
                <a:ea typeface="Arial" charset="0"/>
                <a:cs typeface="Arial" charset="0"/>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dirty="0"/>
              <a:t>Click to </a:t>
            </a:r>
            <a:r>
              <a:rPr lang="en-US"/>
              <a:t>edit master </a:t>
            </a:r>
            <a:r>
              <a:rPr lang="en-US" dirty="0"/>
              <a:t>subtitle style</a:t>
            </a:r>
          </a:p>
        </p:txBody>
      </p:sp>
    </p:spTree>
    <p:extLst>
      <p:ext uri="{BB962C8B-B14F-4D97-AF65-F5344CB8AC3E}">
        <p14:creationId xmlns:p14="http://schemas.microsoft.com/office/powerpoint/2010/main" val="1821069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Cente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4432AA-035C-884D-AF72-484941172F5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45" b="56482"/>
          <a:stretch/>
        </p:blipFill>
        <p:spPr>
          <a:xfrm>
            <a:off x="0" y="0"/>
            <a:ext cx="9144000" cy="2243889"/>
          </a:xfrm>
          <a:prstGeom prst="rect">
            <a:avLst/>
          </a:prstGeom>
        </p:spPr>
      </p:pic>
      <p:sp>
        <p:nvSpPr>
          <p:cNvPr id="4" name="Slide Number Placeholder 5"/>
          <p:cNvSpPr>
            <a:spLocks noGrp="1"/>
          </p:cNvSpPr>
          <p:nvPr>
            <p:ph type="sldNum" sz="quarter" idx="4"/>
          </p:nvPr>
        </p:nvSpPr>
        <p:spPr>
          <a:xfrm>
            <a:off x="6910388" y="4791076"/>
            <a:ext cx="2057400" cy="273844"/>
          </a:xfrm>
          <a:prstGeom prst="rect">
            <a:avLst/>
          </a:prstGeom>
        </p:spPr>
        <p:txBody>
          <a:bodyPr vert="horz" lIns="91440" tIns="45720" rIns="91440" bIns="45720" rtlCol="0" anchor="ctr"/>
          <a:lstStyle>
            <a:lvl1pPr algn="r">
              <a:defRPr sz="749">
                <a:solidFill>
                  <a:schemeClr val="tx1">
                    <a:lumMod val="50000"/>
                    <a:lumOff val="50000"/>
                  </a:schemeClr>
                </a:solidFill>
              </a:defRPr>
            </a:lvl1pPr>
          </a:lstStyle>
          <a:p>
            <a:fld id="{831CF876-C667-454B-AC1D-C4CFE4BD3ADE}" type="slidenum">
              <a:rPr lang="en-US" smtClean="0"/>
              <a:pPr/>
              <a:t>‹#›</a:t>
            </a:fld>
            <a:endParaRPr lang="en-US" dirty="0"/>
          </a:p>
        </p:txBody>
      </p:sp>
      <p:sp>
        <p:nvSpPr>
          <p:cNvPr id="10" name="Text Placeholder 9"/>
          <p:cNvSpPr>
            <a:spLocks noGrp="1"/>
          </p:cNvSpPr>
          <p:nvPr>
            <p:ph type="body" sz="quarter" idx="13" hasCustomPrompt="1"/>
          </p:nvPr>
        </p:nvSpPr>
        <p:spPr>
          <a:xfrm>
            <a:off x="254001" y="820143"/>
            <a:ext cx="8713391" cy="441920"/>
          </a:xfrm>
        </p:spPr>
        <p:txBody>
          <a:bodyPr>
            <a:noAutofit/>
          </a:bodyPr>
          <a:lstStyle>
            <a:lvl1pPr marL="0" indent="0" algn="ctr">
              <a:buNone/>
              <a:defRPr sz="1499" b="1" i="0" cap="none" spc="0" baseline="0">
                <a:solidFill>
                  <a:schemeClr val="accent1"/>
                </a:solidFill>
                <a:latin typeface="Arial" charset="0"/>
                <a:ea typeface="Arial" charset="0"/>
                <a:cs typeface="Arial" charset="0"/>
              </a:defRPr>
            </a:lvl1pPr>
            <a:lvl2pPr marL="142743" indent="0">
              <a:buNone/>
              <a:defRPr b="0"/>
            </a:lvl2pPr>
            <a:lvl3pPr marL="317207" indent="0">
              <a:buNone/>
              <a:defRPr b="0"/>
            </a:lvl3pPr>
            <a:lvl4pPr marL="499601" indent="0">
              <a:buNone/>
              <a:defRPr b="0"/>
            </a:lvl4pPr>
            <a:lvl5pPr marL="674064" indent="0">
              <a:buNone/>
              <a:defRPr b="0"/>
            </a:lvl5pPr>
          </a:lstStyle>
          <a:p>
            <a:pPr lvl="0"/>
            <a:r>
              <a:rPr lang="en-US" dirty="0"/>
              <a:t>Click to edit master text styles</a:t>
            </a:r>
          </a:p>
        </p:txBody>
      </p:sp>
      <p:sp>
        <p:nvSpPr>
          <p:cNvPr id="11" name="Text Placeholder 9"/>
          <p:cNvSpPr>
            <a:spLocks noGrp="1"/>
          </p:cNvSpPr>
          <p:nvPr>
            <p:ph type="body" sz="quarter" idx="14" hasCustomPrompt="1"/>
          </p:nvPr>
        </p:nvSpPr>
        <p:spPr>
          <a:xfrm>
            <a:off x="254001" y="255985"/>
            <a:ext cx="8713391" cy="564158"/>
          </a:xfrm>
        </p:spPr>
        <p:txBody>
          <a:bodyPr>
            <a:noAutofit/>
          </a:bodyPr>
          <a:lstStyle>
            <a:lvl1pPr marL="0" indent="0" algn="ctr">
              <a:buNone/>
              <a:defRPr sz="3372" b="1" i="0" cap="none" spc="0" baseline="0">
                <a:solidFill>
                  <a:schemeClr val="tx1"/>
                </a:solidFill>
                <a:latin typeface="Arial" charset="0"/>
                <a:ea typeface="Arial" charset="0"/>
                <a:cs typeface="Arial" charset="0"/>
              </a:defRPr>
            </a:lvl1pPr>
            <a:lvl2pPr marL="142743" indent="0">
              <a:buNone/>
              <a:defRPr b="0"/>
            </a:lvl2pPr>
            <a:lvl3pPr marL="317207" indent="0">
              <a:buNone/>
              <a:defRPr b="0"/>
            </a:lvl3pPr>
            <a:lvl4pPr marL="499601" indent="0">
              <a:buNone/>
              <a:defRPr b="0"/>
            </a:lvl4pPr>
            <a:lvl5pPr marL="674064" indent="0">
              <a:buNone/>
              <a:defRPr b="0"/>
            </a:lvl5pPr>
          </a:lstStyle>
          <a:p>
            <a:pPr lvl="0"/>
            <a:r>
              <a:rPr lang="en-US" dirty="0"/>
              <a:t>Lorem ipsum</a:t>
            </a:r>
          </a:p>
        </p:txBody>
      </p:sp>
    </p:spTree>
    <p:extLst>
      <p:ext uri="{BB962C8B-B14F-4D97-AF65-F5344CB8AC3E}">
        <p14:creationId xmlns:p14="http://schemas.microsoft.com/office/powerpoint/2010/main" val="1617227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 With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0389B8-C4C8-B24C-ACBE-383BF978E00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45" b="56482"/>
          <a:stretch/>
        </p:blipFill>
        <p:spPr>
          <a:xfrm>
            <a:off x="0" y="0"/>
            <a:ext cx="9144000" cy="2243889"/>
          </a:xfrm>
          <a:prstGeom prst="rect">
            <a:avLst/>
          </a:prstGeom>
        </p:spPr>
      </p:pic>
      <p:sp>
        <p:nvSpPr>
          <p:cNvPr id="4" name="Slide Number Placeholder 5"/>
          <p:cNvSpPr>
            <a:spLocks noGrp="1"/>
          </p:cNvSpPr>
          <p:nvPr>
            <p:ph type="sldNum" sz="quarter" idx="4"/>
          </p:nvPr>
        </p:nvSpPr>
        <p:spPr>
          <a:xfrm>
            <a:off x="6910388" y="4791076"/>
            <a:ext cx="2057400" cy="273844"/>
          </a:xfrm>
          <a:prstGeom prst="rect">
            <a:avLst/>
          </a:prstGeom>
        </p:spPr>
        <p:txBody>
          <a:bodyPr vert="horz" lIns="91440" tIns="45720" rIns="91440" bIns="45720" rtlCol="0" anchor="ctr"/>
          <a:lstStyle>
            <a:lvl1pPr algn="r">
              <a:defRPr sz="749">
                <a:solidFill>
                  <a:schemeClr val="tx1">
                    <a:lumMod val="50000"/>
                    <a:lumOff val="50000"/>
                  </a:schemeClr>
                </a:solidFill>
              </a:defRPr>
            </a:lvl1pPr>
          </a:lstStyle>
          <a:p>
            <a:fld id="{831CF876-C667-454B-AC1D-C4CFE4BD3ADE}" type="slidenum">
              <a:rPr lang="en-US" smtClean="0"/>
              <a:pPr/>
              <a:t>‹#›</a:t>
            </a:fld>
            <a:endParaRPr lang="en-US" dirty="0"/>
          </a:p>
        </p:txBody>
      </p:sp>
    </p:spTree>
    <p:extLst>
      <p:ext uri="{BB962C8B-B14F-4D97-AF65-F5344CB8AC3E}">
        <p14:creationId xmlns:p14="http://schemas.microsoft.com/office/powerpoint/2010/main" val="1763207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AF98A-375B-F245-97FF-6B5BA493094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2802"/>
            <a:ext cx="9144000" cy="5156302"/>
          </a:xfrm>
          <a:prstGeom prst="rect">
            <a:avLst/>
          </a:prstGeom>
        </p:spPr>
      </p:pic>
      <p:sp>
        <p:nvSpPr>
          <p:cNvPr id="5" name="TextBox 4"/>
          <p:cNvSpPr txBox="1"/>
          <p:nvPr userDrawn="1"/>
        </p:nvSpPr>
        <p:spPr>
          <a:xfrm>
            <a:off x="9781083" y="356017"/>
            <a:ext cx="184731" cy="222048"/>
          </a:xfrm>
          <a:prstGeom prst="rect">
            <a:avLst/>
          </a:prstGeom>
          <a:noFill/>
        </p:spPr>
        <p:txBody>
          <a:bodyPr wrap="none" rtlCol="0">
            <a:spAutoFit/>
          </a:bodyPr>
          <a:lstStyle/>
          <a:p>
            <a:endParaRPr lang="en-US" sz="843" dirty="0"/>
          </a:p>
        </p:txBody>
      </p:sp>
      <p:sp>
        <p:nvSpPr>
          <p:cNvPr id="14" name="TextBox 13"/>
          <p:cNvSpPr txBox="1"/>
          <p:nvPr userDrawn="1"/>
        </p:nvSpPr>
        <p:spPr>
          <a:xfrm>
            <a:off x="500700" y="2134782"/>
            <a:ext cx="4200525" cy="861133"/>
          </a:xfrm>
          <a:prstGeom prst="rect">
            <a:avLst/>
          </a:prstGeom>
          <a:noFill/>
          <a:effectLst>
            <a:outerShdw blurRad="1270000" dist="50800" dir="2940000" algn="tl" rotWithShape="0">
              <a:prstClr val="black">
                <a:alpha val="40000"/>
              </a:prstClr>
            </a:outerShdw>
          </a:effectLst>
        </p:spPr>
        <p:txBody>
          <a:bodyPr wrap="square" rtlCol="0">
            <a:spAutoFit/>
          </a:bodyPr>
          <a:lstStyle/>
          <a:p>
            <a:pPr algn="l"/>
            <a:r>
              <a:rPr lang="en-US" sz="4996" b="1" spc="-94" dirty="0">
                <a:solidFill>
                  <a:schemeClr val="bg1"/>
                </a:solidFill>
                <a:latin typeface="Arial" charset="0"/>
                <a:ea typeface="Arial" charset="0"/>
                <a:cs typeface="Arial" charset="0"/>
              </a:rPr>
              <a:t>Thank you</a:t>
            </a:r>
          </a:p>
        </p:txBody>
      </p:sp>
      <p:pic>
        <p:nvPicPr>
          <p:cNvPr id="22" name="Picture 21">
            <a:extLst>
              <a:ext uri="{FF2B5EF4-FFF2-40B4-BE49-F238E27FC236}">
                <a16:creationId xmlns:a16="http://schemas.microsoft.com/office/drawing/2014/main" id="{AE332460-5E43-0944-ACD9-04D30B5C32F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7803" b="40741"/>
          <a:stretch/>
        </p:blipFill>
        <p:spPr>
          <a:xfrm>
            <a:off x="496469" y="4624206"/>
            <a:ext cx="2251780" cy="241562"/>
          </a:xfrm>
          <a:prstGeom prst="rect">
            <a:avLst/>
          </a:prstGeom>
        </p:spPr>
      </p:pic>
      <p:pic>
        <p:nvPicPr>
          <p:cNvPr id="23" name="Picture 22">
            <a:extLst>
              <a:ext uri="{FF2B5EF4-FFF2-40B4-BE49-F238E27FC236}">
                <a16:creationId xmlns:a16="http://schemas.microsoft.com/office/drawing/2014/main" id="{C26B5C2C-482A-0E4A-8D9E-8ADCD57C820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8595" y="419100"/>
            <a:ext cx="2318273" cy="314067"/>
          </a:xfrm>
          <a:prstGeom prst="rect">
            <a:avLst/>
          </a:prstGeom>
          <a:effectLst>
            <a:outerShdw blurRad="635000" dir="5400000" sx="101000" sy="101000" algn="ctr" rotWithShape="0">
              <a:schemeClr val="accent2">
                <a:alpha val="76000"/>
              </a:schemeClr>
            </a:outerShdw>
          </a:effectLst>
        </p:spPr>
      </p:pic>
    </p:spTree>
    <p:extLst>
      <p:ext uri="{BB962C8B-B14F-4D97-AF65-F5344CB8AC3E}">
        <p14:creationId xmlns:p14="http://schemas.microsoft.com/office/powerpoint/2010/main" val="194828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64FD6E-AB8A-0846-B8C3-F14DA3B50CD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1"/>
            <a:ext cx="9144000" cy="5143501"/>
          </a:xfrm>
          <a:prstGeom prst="rect">
            <a:avLst/>
          </a:prstGeom>
        </p:spPr>
      </p:pic>
      <p:sp>
        <p:nvSpPr>
          <p:cNvPr id="5" name="TextBox 4"/>
          <p:cNvSpPr txBox="1"/>
          <p:nvPr userDrawn="1"/>
        </p:nvSpPr>
        <p:spPr>
          <a:xfrm>
            <a:off x="9781083" y="356017"/>
            <a:ext cx="184731" cy="222048"/>
          </a:xfrm>
          <a:prstGeom prst="rect">
            <a:avLst/>
          </a:prstGeom>
          <a:noFill/>
        </p:spPr>
        <p:txBody>
          <a:bodyPr wrap="none" rtlCol="0">
            <a:spAutoFit/>
          </a:bodyPr>
          <a:lstStyle/>
          <a:p>
            <a:endParaRPr lang="en-US" sz="843" dirty="0"/>
          </a:p>
        </p:txBody>
      </p:sp>
      <p:sp>
        <p:nvSpPr>
          <p:cNvPr id="14" name="TextBox 13"/>
          <p:cNvSpPr txBox="1"/>
          <p:nvPr userDrawn="1"/>
        </p:nvSpPr>
        <p:spPr>
          <a:xfrm>
            <a:off x="500700" y="2141183"/>
            <a:ext cx="4200525" cy="861133"/>
          </a:xfrm>
          <a:prstGeom prst="rect">
            <a:avLst/>
          </a:prstGeom>
          <a:noFill/>
          <a:effectLst>
            <a:outerShdw blurRad="1270000" dist="50800" dir="2940000" algn="tl" rotWithShape="0">
              <a:prstClr val="black">
                <a:alpha val="40000"/>
              </a:prstClr>
            </a:outerShdw>
          </a:effectLst>
        </p:spPr>
        <p:txBody>
          <a:bodyPr wrap="square" rtlCol="0">
            <a:spAutoFit/>
          </a:bodyPr>
          <a:lstStyle/>
          <a:p>
            <a:pPr algn="l"/>
            <a:r>
              <a:rPr lang="en-US" sz="4996" b="1" spc="-94" dirty="0">
                <a:solidFill>
                  <a:schemeClr val="bg1"/>
                </a:solidFill>
                <a:latin typeface="Arial" charset="0"/>
                <a:ea typeface="Arial" charset="0"/>
                <a:cs typeface="Arial" charset="0"/>
              </a:rPr>
              <a:t>Thank you</a:t>
            </a:r>
          </a:p>
        </p:txBody>
      </p:sp>
      <p:pic>
        <p:nvPicPr>
          <p:cNvPr id="22" name="Picture 21">
            <a:extLst>
              <a:ext uri="{FF2B5EF4-FFF2-40B4-BE49-F238E27FC236}">
                <a16:creationId xmlns:a16="http://schemas.microsoft.com/office/drawing/2014/main" id="{AE332460-5E43-0944-ACD9-04D30B5C32F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7803" b="40741"/>
          <a:stretch/>
        </p:blipFill>
        <p:spPr>
          <a:xfrm>
            <a:off x="496469" y="4624206"/>
            <a:ext cx="2251780" cy="241562"/>
          </a:xfrm>
          <a:prstGeom prst="rect">
            <a:avLst/>
          </a:prstGeom>
          <a:effectLst>
            <a:outerShdw blurRad="177800" dir="2700000" algn="tl" rotWithShape="0">
              <a:prstClr val="black">
                <a:alpha val="19000"/>
              </a:prstClr>
            </a:outerShdw>
          </a:effectLst>
        </p:spPr>
      </p:pic>
      <p:pic>
        <p:nvPicPr>
          <p:cNvPr id="23" name="Picture 22">
            <a:extLst>
              <a:ext uri="{FF2B5EF4-FFF2-40B4-BE49-F238E27FC236}">
                <a16:creationId xmlns:a16="http://schemas.microsoft.com/office/drawing/2014/main" id="{C26B5C2C-482A-0E4A-8D9E-8ADCD57C820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8595" y="419100"/>
            <a:ext cx="2318273" cy="314067"/>
          </a:xfrm>
          <a:prstGeom prst="rect">
            <a:avLst/>
          </a:prstGeom>
          <a:effectLst>
            <a:outerShdw blurRad="635000" dir="5400000" sx="101000" sy="101000" algn="ctr" rotWithShape="0">
              <a:schemeClr val="accent2">
                <a:alpha val="76000"/>
              </a:schemeClr>
            </a:outerShdw>
          </a:effectLst>
        </p:spPr>
      </p:pic>
    </p:spTree>
    <p:extLst>
      <p:ext uri="{BB962C8B-B14F-4D97-AF65-F5344CB8AC3E}">
        <p14:creationId xmlns:p14="http://schemas.microsoft.com/office/powerpoint/2010/main" val="3140386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8258175" cy="3181350"/>
          </a:xfrm>
        </p:spPr>
        <p:txBody>
          <a:bodyPr/>
          <a:lstStyle>
            <a:lvl1pPr>
              <a:buClrTx/>
              <a:defRPr sz="2000"/>
            </a:lvl1pPr>
            <a:lvl2pPr>
              <a:buClr>
                <a:srgbClr val="FF0000"/>
              </a:buClr>
              <a:defRPr sz="1750"/>
            </a:lvl2pPr>
            <a:lvl3pPr>
              <a:buClrTx/>
              <a:defRPr sz="1500"/>
            </a:lvl3pPr>
            <a:lvl4pPr>
              <a:defRPr sz="1250"/>
            </a:lvl4pPr>
            <a:lvl5pPr>
              <a:buClrTx/>
              <a:defRPr sz="1250"/>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35100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a:xfrm>
            <a:off x="428625" y="1143000"/>
            <a:ext cx="8286750" cy="1404231"/>
          </a:xfrm>
        </p:spPr>
        <p:txBody>
          <a:bodyPr/>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B39EC5FF-B3C3-4FEE-B5C8-0BE0D40B06CB}"/>
              </a:ext>
            </a:extLst>
          </p:cNvPr>
          <p:cNvSpPr>
            <a:spLocks noGrp="1"/>
          </p:cNvSpPr>
          <p:nvPr>
            <p:ph sz="quarter" idx="10"/>
          </p:nvPr>
        </p:nvSpPr>
        <p:spPr>
          <a:xfrm>
            <a:off x="-571500" y="428625"/>
            <a:ext cx="285750" cy="38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06068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8625" y="1143000"/>
            <a:ext cx="828675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786683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88ADEF-8B85-4048-8B42-552A289A9314}"/>
              </a:ext>
            </a:extLst>
          </p:cNvPr>
          <p:cNvSpPr>
            <a:spLocks noGrp="1"/>
          </p:cNvSpPr>
          <p:nvPr>
            <p:ph type="pic" sz="quarter" idx="10" hasCustomPrompt="1"/>
          </p:nvPr>
        </p:nvSpPr>
        <p:spPr>
          <a:xfrm>
            <a:off x="7955280" y="331912"/>
            <a:ext cx="1051560" cy="207749"/>
          </a:xfrm>
        </p:spPr>
        <p:txBody>
          <a:bodyPr anchor="ctr"/>
          <a:lstStyle>
            <a:lvl1pPr algn="ctr">
              <a:defRPr>
                <a:solidFill>
                  <a:schemeClr val="bg1">
                    <a:lumMod val="50000"/>
                  </a:schemeClr>
                </a:solidFill>
              </a:defRPr>
            </a:lvl1pPr>
          </a:lstStyle>
          <a:p>
            <a:r>
              <a:rPr lang="en-US" dirty="0"/>
              <a:t>LOGO</a:t>
            </a:r>
          </a:p>
        </p:txBody>
      </p:sp>
    </p:spTree>
    <p:extLst>
      <p:ext uri="{BB962C8B-B14F-4D97-AF65-F5344CB8AC3E}">
        <p14:creationId xmlns:p14="http://schemas.microsoft.com/office/powerpoint/2010/main" val="1982525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0C37704A-3A75-AB43-AC4B-DAC9D546DA10}"/>
              </a:ext>
            </a:extLst>
          </p:cNvPr>
          <p:cNvSpPr>
            <a:spLocks noGrp="1"/>
          </p:cNvSpPr>
          <p:nvPr>
            <p:ph type="pic" sz="quarter" idx="10" hasCustomPrompt="1"/>
          </p:nvPr>
        </p:nvSpPr>
        <p:spPr>
          <a:xfrm>
            <a:off x="2663757" y="1384593"/>
            <a:ext cx="6321924" cy="3039792"/>
          </a:xfrm>
        </p:spPr>
        <p:txBody>
          <a:bodyPr anchor="ctr"/>
          <a:lstStyle>
            <a:lvl1pPr algn="ctr">
              <a:defRPr>
                <a:solidFill>
                  <a:schemeClr val="bg1">
                    <a:lumMod val="50000"/>
                  </a:schemeClr>
                </a:solidFill>
              </a:defRPr>
            </a:lvl1pPr>
          </a:lstStyle>
          <a:p>
            <a:r>
              <a:rPr lang="en-US" dirty="0"/>
              <a:t>LOGO</a:t>
            </a:r>
          </a:p>
        </p:txBody>
      </p:sp>
    </p:spTree>
    <p:extLst>
      <p:ext uri="{BB962C8B-B14F-4D97-AF65-F5344CB8AC3E}">
        <p14:creationId xmlns:p14="http://schemas.microsoft.com/office/powerpoint/2010/main" val="2618708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C16AF-EAC1-D641-B8AD-D9F49BC507B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5141376"/>
          </a:xfrm>
          <a:prstGeom prst="rect">
            <a:avLst/>
          </a:prstGeom>
        </p:spPr>
      </p:pic>
      <p:sp>
        <p:nvSpPr>
          <p:cNvPr id="30" name="Rectangle 29">
            <a:extLst>
              <a:ext uri="{FF2B5EF4-FFF2-40B4-BE49-F238E27FC236}">
                <a16:creationId xmlns:a16="http://schemas.microsoft.com/office/drawing/2014/main" id="{62159B81-18D0-4048-9B90-F6316CDB5628}"/>
              </a:ext>
            </a:extLst>
          </p:cNvPr>
          <p:cNvSpPr/>
          <p:nvPr userDrawn="1"/>
        </p:nvSpPr>
        <p:spPr>
          <a:xfrm>
            <a:off x="0" y="0"/>
            <a:ext cx="9144000" cy="515409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011897F-7F29-8846-AD03-A5607E4DE81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7803" b="40741"/>
          <a:stretch/>
        </p:blipFill>
        <p:spPr>
          <a:xfrm>
            <a:off x="496469" y="4624206"/>
            <a:ext cx="2251780" cy="241562"/>
          </a:xfrm>
          <a:prstGeom prst="rect">
            <a:avLst/>
          </a:prstGeom>
        </p:spPr>
      </p:pic>
      <p:pic>
        <p:nvPicPr>
          <p:cNvPr id="25" name="Picture 24">
            <a:extLst>
              <a:ext uri="{FF2B5EF4-FFF2-40B4-BE49-F238E27FC236}">
                <a16:creationId xmlns:a16="http://schemas.microsoft.com/office/drawing/2014/main" id="{737FD905-A978-5B40-B4BD-B9CF7BF630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8595" y="419100"/>
            <a:ext cx="2318273" cy="314067"/>
          </a:xfrm>
          <a:prstGeom prst="rect">
            <a:avLst/>
          </a:prstGeom>
          <a:effectLst>
            <a:outerShdw blurRad="635000" dir="5400000" sx="101000" sy="101000" algn="ctr" rotWithShape="0">
              <a:schemeClr val="accent2">
                <a:alpha val="76000"/>
              </a:schemeClr>
            </a:outerShdw>
          </a:effectLst>
        </p:spPr>
      </p:pic>
      <p:sp>
        <p:nvSpPr>
          <p:cNvPr id="27" name="Title 1">
            <a:extLst>
              <a:ext uri="{FF2B5EF4-FFF2-40B4-BE49-F238E27FC236}">
                <a16:creationId xmlns:a16="http://schemas.microsoft.com/office/drawing/2014/main" id="{8078D64C-289E-994D-90CB-C2950A790A8D}"/>
              </a:ext>
            </a:extLst>
          </p:cNvPr>
          <p:cNvSpPr>
            <a:spLocks noGrp="1"/>
          </p:cNvSpPr>
          <p:nvPr>
            <p:ph type="ctrTitle" hasCustomPrompt="1"/>
          </p:nvPr>
        </p:nvSpPr>
        <p:spPr>
          <a:xfrm>
            <a:off x="486229" y="1195415"/>
            <a:ext cx="4643438" cy="1790700"/>
          </a:xfrm>
        </p:spPr>
        <p:txBody>
          <a:bodyPr anchor="b">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bg1"/>
                </a:solidFill>
                <a:latin typeface="Arial" charset="0"/>
                <a:ea typeface="Arial" charset="0"/>
                <a:cs typeface="Arial" charset="0"/>
              </a:defRPr>
            </a:lvl1pPr>
          </a:lstStyle>
          <a:p>
            <a:r>
              <a:rPr lang="en-US" dirty="0"/>
              <a:t>Click to Edit </a:t>
            </a:r>
            <a:br>
              <a:rPr lang="en-US" dirty="0"/>
            </a:br>
            <a:r>
              <a:rPr lang="en-US" dirty="0"/>
              <a:t>Master Title Style</a:t>
            </a:r>
          </a:p>
        </p:txBody>
      </p:sp>
      <p:sp>
        <p:nvSpPr>
          <p:cNvPr id="28" name="Subtitle 2">
            <a:extLst>
              <a:ext uri="{FF2B5EF4-FFF2-40B4-BE49-F238E27FC236}">
                <a16:creationId xmlns:a16="http://schemas.microsoft.com/office/drawing/2014/main" id="{9946AE56-12AE-7B48-985A-1C8C795EC33E}"/>
              </a:ext>
            </a:extLst>
          </p:cNvPr>
          <p:cNvSpPr>
            <a:spLocks noGrp="1"/>
          </p:cNvSpPr>
          <p:nvPr>
            <p:ph type="subTitle" idx="1" hasCustomPrompt="1"/>
          </p:nvPr>
        </p:nvSpPr>
        <p:spPr>
          <a:xfrm>
            <a:off x="486229" y="3039297"/>
            <a:ext cx="4643438" cy="1241821"/>
          </a:xfrm>
        </p:spPr>
        <p:txBody>
          <a:bodyPr>
            <a:noAutofit/>
          </a:bodyPr>
          <a:lstStyle>
            <a:lvl1pPr marL="0" indent="0" algn="l">
              <a:buNone/>
              <a:defRPr sz="1748" b="0" i="0" spc="31" baseline="0">
                <a:solidFill>
                  <a:schemeClr val="bg1"/>
                </a:solidFill>
                <a:latin typeface="Arial" charset="0"/>
                <a:ea typeface="Arial" charset="0"/>
                <a:cs typeface="Arial" charset="0"/>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dirty="0"/>
              <a:t>Click to </a:t>
            </a:r>
            <a:r>
              <a:rPr lang="en-US"/>
              <a:t>edit master </a:t>
            </a:r>
            <a:r>
              <a:rPr lang="en-US" dirty="0"/>
              <a:t>subtitle style</a:t>
            </a:r>
          </a:p>
        </p:txBody>
      </p:sp>
    </p:spTree>
    <p:extLst>
      <p:ext uri="{BB962C8B-B14F-4D97-AF65-F5344CB8AC3E}">
        <p14:creationId xmlns:p14="http://schemas.microsoft.com/office/powerpoint/2010/main" val="375405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7A1C77A-5524-9B46-9D54-7595DFF8900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5141376"/>
          </a:xfrm>
          <a:prstGeom prst="rect">
            <a:avLst/>
          </a:prstGeom>
        </p:spPr>
      </p:pic>
      <p:sp>
        <p:nvSpPr>
          <p:cNvPr id="21" name="Rectangle 20">
            <a:extLst>
              <a:ext uri="{FF2B5EF4-FFF2-40B4-BE49-F238E27FC236}">
                <a16:creationId xmlns:a16="http://schemas.microsoft.com/office/drawing/2014/main" id="{CB33DC4A-6C7D-AC42-91E0-A01DB29DF90D}"/>
              </a:ext>
            </a:extLst>
          </p:cNvPr>
          <p:cNvSpPr/>
          <p:nvPr userDrawn="1"/>
        </p:nvSpPr>
        <p:spPr>
          <a:xfrm>
            <a:off x="0" y="0"/>
            <a:ext cx="9144000" cy="515409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2D52B9-4976-7742-B548-E5DC8CA235DF}"/>
              </a:ext>
            </a:extLst>
          </p:cNvPr>
          <p:cNvSpPr/>
          <p:nvPr userDrawn="1"/>
        </p:nvSpPr>
        <p:spPr>
          <a:xfrm>
            <a:off x="-1" y="0"/>
            <a:ext cx="9144001" cy="89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45BEFD9-39B7-A749-AE65-01DDA96298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6507" y="291928"/>
            <a:ext cx="2296855" cy="314067"/>
          </a:xfrm>
          <a:prstGeom prst="rect">
            <a:avLst/>
          </a:prstGeom>
        </p:spPr>
      </p:pic>
      <p:pic>
        <p:nvPicPr>
          <p:cNvPr id="17" name="Picture 16">
            <a:extLst>
              <a:ext uri="{FF2B5EF4-FFF2-40B4-BE49-F238E27FC236}">
                <a16:creationId xmlns:a16="http://schemas.microsoft.com/office/drawing/2014/main" id="{8EB19A8B-2DCD-684B-B7CD-40A90591C89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36894" b="39469"/>
          <a:stretch/>
        </p:blipFill>
        <p:spPr>
          <a:xfrm>
            <a:off x="6751496" y="291928"/>
            <a:ext cx="2251780" cy="266121"/>
          </a:xfrm>
          <a:prstGeom prst="rect">
            <a:avLst/>
          </a:prstGeom>
        </p:spPr>
      </p:pic>
      <p:sp>
        <p:nvSpPr>
          <p:cNvPr id="11" name="Title 1"/>
          <p:cNvSpPr>
            <a:spLocks noGrp="1"/>
          </p:cNvSpPr>
          <p:nvPr>
            <p:ph type="ctrTitle" hasCustomPrompt="1"/>
          </p:nvPr>
        </p:nvSpPr>
        <p:spPr>
          <a:xfrm>
            <a:off x="381643" y="1497936"/>
            <a:ext cx="4643438" cy="1790700"/>
          </a:xfrm>
        </p:spPr>
        <p:txBody>
          <a:bodyPr anchor="b">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bg1"/>
                </a:solidFill>
                <a:latin typeface="Arial" charset="0"/>
                <a:ea typeface="Arial" charset="0"/>
                <a:cs typeface="Arial" charset="0"/>
              </a:defRPr>
            </a:lvl1pPr>
          </a:lstStyle>
          <a:p>
            <a:r>
              <a:rPr lang="en-US" dirty="0"/>
              <a:t>Click to Edit </a:t>
            </a:r>
            <a:br>
              <a:rPr lang="en-US" dirty="0"/>
            </a:br>
            <a:r>
              <a:rPr lang="en-US" dirty="0"/>
              <a:t>Master Title Style</a:t>
            </a:r>
          </a:p>
        </p:txBody>
      </p:sp>
      <p:sp>
        <p:nvSpPr>
          <p:cNvPr id="15" name="Subtitle 2"/>
          <p:cNvSpPr>
            <a:spLocks noGrp="1"/>
          </p:cNvSpPr>
          <p:nvPr>
            <p:ph type="subTitle" idx="1" hasCustomPrompt="1"/>
          </p:nvPr>
        </p:nvSpPr>
        <p:spPr>
          <a:xfrm>
            <a:off x="381643" y="3341818"/>
            <a:ext cx="4643438" cy="1241821"/>
          </a:xfrm>
        </p:spPr>
        <p:txBody>
          <a:bodyPr>
            <a:noAutofit/>
          </a:bodyPr>
          <a:lstStyle>
            <a:lvl1pPr marL="0" indent="0" algn="l">
              <a:buNone/>
              <a:defRPr sz="1748" b="0" i="0" spc="31" baseline="0">
                <a:solidFill>
                  <a:schemeClr val="bg1"/>
                </a:solidFill>
                <a:latin typeface="Arial" charset="0"/>
                <a:ea typeface="Arial" charset="0"/>
                <a:cs typeface="Arial" charset="0"/>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dirty="0"/>
              <a:t>Click to </a:t>
            </a:r>
            <a:r>
              <a:rPr lang="en-US"/>
              <a:t>edit master </a:t>
            </a:r>
            <a:r>
              <a:rPr lang="en-US" dirty="0"/>
              <a:t>subtitle style</a:t>
            </a:r>
          </a:p>
        </p:txBody>
      </p:sp>
    </p:spTree>
    <p:extLst>
      <p:ext uri="{BB962C8B-B14F-4D97-AF65-F5344CB8AC3E}">
        <p14:creationId xmlns:p14="http://schemas.microsoft.com/office/powerpoint/2010/main" val="2066905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80D65-A144-064D-B377-1CF5137F9D4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6298"/>
            <a:ext cx="9144000" cy="5149798"/>
          </a:xfrm>
          <a:prstGeom prst="rect">
            <a:avLst/>
          </a:prstGeom>
        </p:spPr>
      </p:pic>
      <p:sp>
        <p:nvSpPr>
          <p:cNvPr id="22" name="Rectangle 21">
            <a:extLst>
              <a:ext uri="{FF2B5EF4-FFF2-40B4-BE49-F238E27FC236}">
                <a16:creationId xmlns:a16="http://schemas.microsoft.com/office/drawing/2014/main" id="{301D6EC8-401D-6645-9C20-B4C774B0B479}"/>
              </a:ext>
            </a:extLst>
          </p:cNvPr>
          <p:cNvSpPr/>
          <p:nvPr userDrawn="1"/>
        </p:nvSpPr>
        <p:spPr>
          <a:xfrm>
            <a:off x="0" y="-21187"/>
            <a:ext cx="9144000" cy="5164687"/>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29AAE1B-CCB4-9C4D-AD4B-DEF86D397303}"/>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7803" b="40741"/>
          <a:stretch/>
        </p:blipFill>
        <p:spPr>
          <a:xfrm>
            <a:off x="486229" y="4624206"/>
            <a:ext cx="2251780" cy="241562"/>
          </a:xfrm>
          <a:prstGeom prst="rect">
            <a:avLst/>
          </a:prstGeom>
        </p:spPr>
      </p:pic>
      <p:pic>
        <p:nvPicPr>
          <p:cNvPr id="16" name="Picture 15">
            <a:extLst>
              <a:ext uri="{FF2B5EF4-FFF2-40B4-BE49-F238E27FC236}">
                <a16:creationId xmlns:a16="http://schemas.microsoft.com/office/drawing/2014/main" id="{4D7B1E72-EDEA-6F4B-9DBF-98CCE1F152A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8596" y="419100"/>
            <a:ext cx="2318273" cy="314067"/>
          </a:xfrm>
          <a:prstGeom prst="rect">
            <a:avLst/>
          </a:prstGeom>
          <a:effectLst/>
        </p:spPr>
      </p:pic>
      <p:sp>
        <p:nvSpPr>
          <p:cNvPr id="11" name="Title 1"/>
          <p:cNvSpPr>
            <a:spLocks noGrp="1"/>
          </p:cNvSpPr>
          <p:nvPr>
            <p:ph type="ctrTitle" hasCustomPrompt="1"/>
          </p:nvPr>
        </p:nvSpPr>
        <p:spPr>
          <a:xfrm>
            <a:off x="486229" y="1195415"/>
            <a:ext cx="4643438" cy="1790700"/>
          </a:xfrm>
        </p:spPr>
        <p:txBody>
          <a:bodyPr anchor="b">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bg1"/>
                </a:solidFill>
                <a:latin typeface="Arial" charset="0"/>
                <a:ea typeface="Arial" charset="0"/>
                <a:cs typeface="Arial" charset="0"/>
              </a:defRPr>
            </a:lvl1pPr>
          </a:lstStyle>
          <a:p>
            <a:r>
              <a:rPr lang="en-US" dirty="0"/>
              <a:t>Click to Edit </a:t>
            </a:r>
            <a:br>
              <a:rPr lang="en-US" dirty="0"/>
            </a:br>
            <a:r>
              <a:rPr lang="en-US" dirty="0"/>
              <a:t>Master Title Style</a:t>
            </a:r>
          </a:p>
        </p:txBody>
      </p:sp>
      <p:sp>
        <p:nvSpPr>
          <p:cNvPr id="15" name="Subtitle 2"/>
          <p:cNvSpPr>
            <a:spLocks noGrp="1"/>
          </p:cNvSpPr>
          <p:nvPr>
            <p:ph type="subTitle" idx="1" hasCustomPrompt="1"/>
          </p:nvPr>
        </p:nvSpPr>
        <p:spPr>
          <a:xfrm>
            <a:off x="486229" y="3039297"/>
            <a:ext cx="4643438" cy="1241821"/>
          </a:xfrm>
        </p:spPr>
        <p:txBody>
          <a:bodyPr>
            <a:noAutofit/>
          </a:bodyPr>
          <a:lstStyle>
            <a:lvl1pPr marL="0" indent="0" algn="l">
              <a:buNone/>
              <a:defRPr sz="1748" b="0" i="0" spc="31" baseline="0">
                <a:solidFill>
                  <a:schemeClr val="bg1"/>
                </a:solidFill>
                <a:latin typeface="Arial" charset="0"/>
                <a:ea typeface="Arial" charset="0"/>
                <a:cs typeface="Arial" charset="0"/>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dirty="0"/>
              <a:t>Click to </a:t>
            </a:r>
            <a:r>
              <a:rPr lang="en-US"/>
              <a:t>edit master </a:t>
            </a:r>
            <a:r>
              <a:rPr lang="en-US" dirty="0"/>
              <a:t>subtitle style</a:t>
            </a:r>
          </a:p>
        </p:txBody>
      </p:sp>
    </p:spTree>
    <p:extLst>
      <p:ext uri="{BB962C8B-B14F-4D97-AF65-F5344CB8AC3E}">
        <p14:creationId xmlns:p14="http://schemas.microsoft.com/office/powerpoint/2010/main" val="767775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Title 1"/>
          <p:cNvSpPr>
            <a:spLocks noGrp="1"/>
          </p:cNvSpPr>
          <p:nvPr>
            <p:ph type="ctrTitle" hasCustomPrompt="1"/>
          </p:nvPr>
        </p:nvSpPr>
        <p:spPr>
          <a:xfrm>
            <a:off x="658596" y="1195415"/>
            <a:ext cx="4643438" cy="1790700"/>
          </a:xfrm>
        </p:spPr>
        <p:txBody>
          <a:bodyPr anchor="b">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bg1"/>
                </a:solidFill>
                <a:latin typeface="Arial" charset="0"/>
                <a:ea typeface="Arial" charset="0"/>
                <a:cs typeface="Arial" charset="0"/>
              </a:defRPr>
            </a:lvl1pPr>
          </a:lstStyle>
          <a:p>
            <a:r>
              <a:rPr lang="en-US" dirty="0"/>
              <a:t>Click to Edit </a:t>
            </a:r>
            <a:br>
              <a:rPr lang="en-US" dirty="0"/>
            </a:br>
            <a:r>
              <a:rPr lang="en-US" dirty="0"/>
              <a:t>Master Title Style</a:t>
            </a:r>
          </a:p>
        </p:txBody>
      </p:sp>
      <p:sp>
        <p:nvSpPr>
          <p:cNvPr id="15" name="Subtitle 2"/>
          <p:cNvSpPr>
            <a:spLocks noGrp="1"/>
          </p:cNvSpPr>
          <p:nvPr>
            <p:ph type="subTitle" idx="1" hasCustomPrompt="1"/>
          </p:nvPr>
        </p:nvSpPr>
        <p:spPr>
          <a:xfrm>
            <a:off x="658596" y="3039297"/>
            <a:ext cx="4643438" cy="1241821"/>
          </a:xfrm>
        </p:spPr>
        <p:txBody>
          <a:bodyPr>
            <a:noAutofit/>
          </a:bodyPr>
          <a:lstStyle>
            <a:lvl1pPr marL="0" indent="0" algn="l">
              <a:buNone/>
              <a:defRPr sz="1748" b="0" i="0" spc="31" baseline="0">
                <a:solidFill>
                  <a:schemeClr val="bg1"/>
                </a:solidFill>
                <a:latin typeface="Arial" charset="0"/>
                <a:ea typeface="Arial" charset="0"/>
                <a:cs typeface="Arial" charset="0"/>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dirty="0"/>
              <a:t>Click to </a:t>
            </a:r>
            <a:r>
              <a:rPr lang="en-US"/>
              <a:t>edit master </a:t>
            </a:r>
            <a:r>
              <a:rPr lang="en-US" dirty="0"/>
              <a:t>subtitle style</a:t>
            </a:r>
          </a:p>
        </p:txBody>
      </p:sp>
      <p:pic>
        <p:nvPicPr>
          <p:cNvPr id="17" name="Picture 16">
            <a:extLst>
              <a:ext uri="{FF2B5EF4-FFF2-40B4-BE49-F238E27FC236}">
                <a16:creationId xmlns:a16="http://schemas.microsoft.com/office/drawing/2014/main" id="{503E4B1E-2ACE-234B-8BBC-A4FEF451B0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8596" y="419100"/>
            <a:ext cx="2318273" cy="314067"/>
          </a:xfrm>
          <a:prstGeom prst="rect">
            <a:avLst/>
          </a:prstGeom>
          <a:effectLst/>
        </p:spPr>
      </p:pic>
      <p:pic>
        <p:nvPicPr>
          <p:cNvPr id="18" name="Picture 17">
            <a:extLst>
              <a:ext uri="{FF2B5EF4-FFF2-40B4-BE49-F238E27FC236}">
                <a16:creationId xmlns:a16="http://schemas.microsoft.com/office/drawing/2014/main" id="{16E1F7B7-40FB-854E-BD84-16A0ACD9CE4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37803" b="40741"/>
          <a:stretch/>
        </p:blipFill>
        <p:spPr>
          <a:xfrm>
            <a:off x="486229" y="4624206"/>
            <a:ext cx="2251780" cy="241562"/>
          </a:xfrm>
          <a:prstGeom prst="rect">
            <a:avLst/>
          </a:prstGeom>
        </p:spPr>
      </p:pic>
    </p:spTree>
    <p:extLst>
      <p:ext uri="{BB962C8B-B14F-4D97-AF65-F5344CB8AC3E}">
        <p14:creationId xmlns:p14="http://schemas.microsoft.com/office/powerpoint/2010/main" val="699786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Title 1"/>
          <p:cNvSpPr>
            <a:spLocks noGrp="1"/>
          </p:cNvSpPr>
          <p:nvPr>
            <p:ph type="ctrTitle" hasCustomPrompt="1"/>
          </p:nvPr>
        </p:nvSpPr>
        <p:spPr>
          <a:xfrm>
            <a:off x="658596" y="1195415"/>
            <a:ext cx="4643438" cy="1790700"/>
          </a:xfrm>
        </p:spPr>
        <p:txBody>
          <a:bodyPr anchor="b">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bg1"/>
                </a:solidFill>
                <a:latin typeface="Arial" charset="0"/>
                <a:ea typeface="Arial" charset="0"/>
                <a:cs typeface="Arial" charset="0"/>
              </a:defRPr>
            </a:lvl1pPr>
          </a:lstStyle>
          <a:p>
            <a:r>
              <a:rPr lang="en-US" dirty="0"/>
              <a:t>Click to Edit </a:t>
            </a:r>
            <a:br>
              <a:rPr lang="en-US" dirty="0"/>
            </a:br>
            <a:r>
              <a:rPr lang="en-US" dirty="0"/>
              <a:t>Master Title Style</a:t>
            </a:r>
          </a:p>
        </p:txBody>
      </p:sp>
      <p:sp>
        <p:nvSpPr>
          <p:cNvPr id="15" name="Subtitle 2"/>
          <p:cNvSpPr>
            <a:spLocks noGrp="1"/>
          </p:cNvSpPr>
          <p:nvPr>
            <p:ph type="subTitle" idx="1" hasCustomPrompt="1"/>
          </p:nvPr>
        </p:nvSpPr>
        <p:spPr>
          <a:xfrm>
            <a:off x="658596" y="3039297"/>
            <a:ext cx="4643438" cy="1241821"/>
          </a:xfrm>
        </p:spPr>
        <p:txBody>
          <a:bodyPr>
            <a:noAutofit/>
          </a:bodyPr>
          <a:lstStyle>
            <a:lvl1pPr marL="0" indent="0" algn="l">
              <a:buNone/>
              <a:defRPr sz="1748" b="0" i="0" spc="31" baseline="0">
                <a:solidFill>
                  <a:schemeClr val="bg1"/>
                </a:solidFill>
                <a:latin typeface="Arial" charset="0"/>
                <a:ea typeface="Arial" charset="0"/>
                <a:cs typeface="Arial" charset="0"/>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dirty="0"/>
              <a:t>Click to </a:t>
            </a:r>
            <a:r>
              <a:rPr lang="en-US"/>
              <a:t>edit master </a:t>
            </a:r>
            <a:r>
              <a:rPr lang="en-US" dirty="0"/>
              <a:t>subtitle style</a:t>
            </a:r>
          </a:p>
        </p:txBody>
      </p:sp>
      <p:pic>
        <p:nvPicPr>
          <p:cNvPr id="13" name="Picture 12">
            <a:extLst>
              <a:ext uri="{FF2B5EF4-FFF2-40B4-BE49-F238E27FC236}">
                <a16:creationId xmlns:a16="http://schemas.microsoft.com/office/drawing/2014/main" id="{12508149-FEAD-B548-ACA6-F18D7255A8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8596" y="419100"/>
            <a:ext cx="2318273" cy="314067"/>
          </a:xfrm>
          <a:prstGeom prst="rect">
            <a:avLst/>
          </a:prstGeom>
          <a:effectLst/>
        </p:spPr>
      </p:pic>
      <p:pic>
        <p:nvPicPr>
          <p:cNvPr id="16" name="Picture 15">
            <a:extLst>
              <a:ext uri="{FF2B5EF4-FFF2-40B4-BE49-F238E27FC236}">
                <a16:creationId xmlns:a16="http://schemas.microsoft.com/office/drawing/2014/main" id="{D8FCF81E-652A-7447-BC1D-9CC0E6EB39B0}"/>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37803" b="40741"/>
          <a:stretch/>
        </p:blipFill>
        <p:spPr>
          <a:xfrm>
            <a:off x="486229" y="4624206"/>
            <a:ext cx="2251780" cy="241562"/>
          </a:xfrm>
          <a:prstGeom prst="rect">
            <a:avLst/>
          </a:prstGeom>
        </p:spPr>
      </p:pic>
    </p:spTree>
    <p:extLst>
      <p:ext uri="{BB962C8B-B14F-4D97-AF65-F5344CB8AC3E}">
        <p14:creationId xmlns:p14="http://schemas.microsoft.com/office/powerpoint/2010/main" val="302079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6">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5" name="Subtitle 2"/>
          <p:cNvSpPr>
            <a:spLocks noGrp="1"/>
          </p:cNvSpPr>
          <p:nvPr>
            <p:ph type="subTitle" idx="1" hasCustomPrompt="1"/>
          </p:nvPr>
        </p:nvSpPr>
        <p:spPr>
          <a:xfrm>
            <a:off x="658596" y="3039297"/>
            <a:ext cx="4643438" cy="1241821"/>
          </a:xfrm>
        </p:spPr>
        <p:txBody>
          <a:bodyPr>
            <a:noAutofit/>
          </a:bodyPr>
          <a:lstStyle>
            <a:lvl1pPr marL="0" indent="0" algn="l">
              <a:buNone/>
              <a:defRPr sz="1748" b="0" i="0" spc="31" baseline="0">
                <a:solidFill>
                  <a:schemeClr val="accent4"/>
                </a:solidFill>
                <a:latin typeface="Arial" charset="0"/>
                <a:ea typeface="Arial" charset="0"/>
                <a:cs typeface="Arial" charset="0"/>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dirty="0"/>
              <a:t>Click to </a:t>
            </a:r>
            <a:r>
              <a:rPr lang="en-US"/>
              <a:t>edit master </a:t>
            </a:r>
            <a:r>
              <a:rPr lang="en-US" dirty="0"/>
              <a:t>subtitle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8594" y="419101"/>
            <a:ext cx="2296855" cy="314067"/>
          </a:xfrm>
          <a:prstGeom prst="rect">
            <a:avLst/>
          </a:prstGeom>
        </p:spPr>
      </p:pic>
      <p:sp>
        <p:nvSpPr>
          <p:cNvPr id="7" name="Title 1">
            <a:extLst>
              <a:ext uri="{FF2B5EF4-FFF2-40B4-BE49-F238E27FC236}">
                <a16:creationId xmlns:a16="http://schemas.microsoft.com/office/drawing/2014/main" id="{B2F65B7B-CF39-5441-8441-3D676E5FBCD8}"/>
              </a:ext>
            </a:extLst>
          </p:cNvPr>
          <p:cNvSpPr>
            <a:spLocks noGrp="1"/>
          </p:cNvSpPr>
          <p:nvPr>
            <p:ph type="ctrTitle" hasCustomPrompt="1"/>
          </p:nvPr>
        </p:nvSpPr>
        <p:spPr>
          <a:xfrm>
            <a:off x="658596" y="1195415"/>
            <a:ext cx="4643438" cy="1790700"/>
          </a:xfrm>
        </p:spPr>
        <p:txBody>
          <a:bodyPr anchor="b">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accent4"/>
                </a:solidFill>
                <a:latin typeface="Arial" charset="0"/>
                <a:ea typeface="Arial" charset="0"/>
                <a:cs typeface="Arial" charset="0"/>
              </a:defRPr>
            </a:lvl1pPr>
          </a:lstStyle>
          <a:p>
            <a:r>
              <a:rPr lang="en-US" dirty="0"/>
              <a:t>Click to Edit </a:t>
            </a:r>
            <a:br>
              <a:rPr lang="en-US" dirty="0"/>
            </a:br>
            <a:r>
              <a:rPr lang="en-US" dirty="0"/>
              <a:t>Master Title Style</a:t>
            </a:r>
          </a:p>
        </p:txBody>
      </p:sp>
      <p:pic>
        <p:nvPicPr>
          <p:cNvPr id="3" name="Picture 2">
            <a:extLst>
              <a:ext uri="{FF2B5EF4-FFF2-40B4-BE49-F238E27FC236}">
                <a16:creationId xmlns:a16="http://schemas.microsoft.com/office/drawing/2014/main" id="{30ECB486-9AFA-C241-BA4F-3750CAF69FF2}"/>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36894" b="39469"/>
          <a:stretch/>
        </p:blipFill>
        <p:spPr>
          <a:xfrm>
            <a:off x="486229" y="4605421"/>
            <a:ext cx="2251780" cy="266121"/>
          </a:xfrm>
          <a:prstGeom prst="rect">
            <a:avLst/>
          </a:prstGeom>
        </p:spPr>
      </p:pic>
    </p:spTree>
    <p:extLst>
      <p:ext uri="{BB962C8B-B14F-4D97-AF65-F5344CB8AC3E}">
        <p14:creationId xmlns:p14="http://schemas.microsoft.com/office/powerpoint/2010/main" val="186726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5" name="Subtitle 2"/>
          <p:cNvSpPr>
            <a:spLocks noGrp="1"/>
          </p:cNvSpPr>
          <p:nvPr>
            <p:ph type="subTitle" idx="1" hasCustomPrompt="1"/>
          </p:nvPr>
        </p:nvSpPr>
        <p:spPr>
          <a:xfrm>
            <a:off x="658596" y="3039297"/>
            <a:ext cx="4643438" cy="1241821"/>
          </a:xfrm>
        </p:spPr>
        <p:txBody>
          <a:bodyPr>
            <a:noAutofit/>
          </a:bodyPr>
          <a:lstStyle>
            <a:lvl1pPr marL="0" indent="0" algn="l">
              <a:buNone/>
              <a:defRPr sz="1748" b="0" i="0" spc="31" baseline="0">
                <a:solidFill>
                  <a:schemeClr val="accent4"/>
                </a:solidFill>
                <a:latin typeface="Arial" charset="0"/>
                <a:ea typeface="Arial" charset="0"/>
                <a:cs typeface="Arial" charset="0"/>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dirty="0"/>
              <a:t>Click to </a:t>
            </a:r>
            <a:r>
              <a:rPr lang="en-US"/>
              <a:t>edit master </a:t>
            </a:r>
            <a:r>
              <a:rPr lang="en-US" dirty="0"/>
              <a:t>subtitle style</a:t>
            </a:r>
          </a:p>
        </p:txBody>
      </p:sp>
      <p:sp>
        <p:nvSpPr>
          <p:cNvPr id="7" name="Title 1">
            <a:extLst>
              <a:ext uri="{FF2B5EF4-FFF2-40B4-BE49-F238E27FC236}">
                <a16:creationId xmlns:a16="http://schemas.microsoft.com/office/drawing/2014/main" id="{B3E8EBBF-D672-8E41-A4F8-0F6F05F222FB}"/>
              </a:ext>
            </a:extLst>
          </p:cNvPr>
          <p:cNvSpPr>
            <a:spLocks noGrp="1"/>
          </p:cNvSpPr>
          <p:nvPr>
            <p:ph type="ctrTitle" hasCustomPrompt="1"/>
          </p:nvPr>
        </p:nvSpPr>
        <p:spPr>
          <a:xfrm>
            <a:off x="658596" y="1195415"/>
            <a:ext cx="4643438" cy="1790700"/>
          </a:xfrm>
        </p:spPr>
        <p:txBody>
          <a:bodyPr anchor="b">
            <a:noAutofit/>
          </a:bodyPr>
          <a:lstStyle>
            <a:lvl1pPr marL="0" marR="0" indent="0" algn="l" defTabSz="685166" rtl="0" eaLnBrk="1" fontAlgn="auto" latinLnBrk="0" hangingPunct="1">
              <a:lnSpc>
                <a:spcPct val="90000"/>
              </a:lnSpc>
              <a:spcBef>
                <a:spcPct val="0"/>
              </a:spcBef>
              <a:spcAft>
                <a:spcPts val="0"/>
              </a:spcAft>
              <a:buClrTx/>
              <a:buSzTx/>
              <a:buFontTx/>
              <a:buNone/>
              <a:tabLst/>
              <a:defRPr sz="3746" b="1" i="0" spc="0" baseline="0">
                <a:solidFill>
                  <a:schemeClr val="accent4"/>
                </a:solidFill>
                <a:latin typeface="Arial" charset="0"/>
                <a:ea typeface="Arial" charset="0"/>
                <a:cs typeface="Arial" charset="0"/>
              </a:defRPr>
            </a:lvl1pPr>
          </a:lstStyle>
          <a:p>
            <a:r>
              <a:rPr lang="en-US" dirty="0"/>
              <a:t>Click to Edit </a:t>
            </a:r>
            <a:br>
              <a:rPr lang="en-US" dirty="0"/>
            </a:br>
            <a:r>
              <a:rPr lang="en-US" dirty="0"/>
              <a:t>Master Title Style</a:t>
            </a:r>
          </a:p>
        </p:txBody>
      </p:sp>
      <p:pic>
        <p:nvPicPr>
          <p:cNvPr id="12" name="Picture 11">
            <a:extLst>
              <a:ext uri="{FF2B5EF4-FFF2-40B4-BE49-F238E27FC236}">
                <a16:creationId xmlns:a16="http://schemas.microsoft.com/office/drawing/2014/main" id="{E901175C-4114-2A42-BB0A-88AD0A3751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8594" y="419101"/>
            <a:ext cx="2296855" cy="314067"/>
          </a:xfrm>
          <a:prstGeom prst="rect">
            <a:avLst/>
          </a:prstGeom>
        </p:spPr>
      </p:pic>
      <p:pic>
        <p:nvPicPr>
          <p:cNvPr id="13" name="Picture 12">
            <a:extLst>
              <a:ext uri="{FF2B5EF4-FFF2-40B4-BE49-F238E27FC236}">
                <a16:creationId xmlns:a16="http://schemas.microsoft.com/office/drawing/2014/main" id="{D8170D94-C07F-CE48-8028-76B01D111823}"/>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36894" b="39469"/>
          <a:stretch/>
        </p:blipFill>
        <p:spPr>
          <a:xfrm>
            <a:off x="486229" y="4605421"/>
            <a:ext cx="2251780" cy="266121"/>
          </a:xfrm>
          <a:prstGeom prst="rect">
            <a:avLst/>
          </a:prstGeom>
        </p:spPr>
      </p:pic>
    </p:spTree>
    <p:extLst>
      <p:ext uri="{BB962C8B-B14F-4D97-AF65-F5344CB8AC3E}">
        <p14:creationId xmlns:p14="http://schemas.microsoft.com/office/powerpoint/2010/main" val="76328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230188" y="4852490"/>
            <a:ext cx="1255473" cy="170103"/>
          </a:xfrm>
          <a:prstGeom prst="rect">
            <a:avLst/>
          </a:prstGeom>
        </p:spPr>
      </p:pic>
      <p:sp>
        <p:nvSpPr>
          <p:cNvPr id="2" name="Title Placeholder 1"/>
          <p:cNvSpPr>
            <a:spLocks noGrp="1"/>
          </p:cNvSpPr>
          <p:nvPr>
            <p:ph type="title"/>
          </p:nvPr>
        </p:nvSpPr>
        <p:spPr>
          <a:xfrm>
            <a:off x="254000" y="289718"/>
            <a:ext cx="8715375" cy="97222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254000" y="1261941"/>
            <a:ext cx="8715375" cy="337078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4"/>
          </p:nvPr>
        </p:nvSpPr>
        <p:spPr>
          <a:xfrm>
            <a:off x="6910388" y="4791076"/>
            <a:ext cx="2057400" cy="273844"/>
          </a:xfrm>
          <a:prstGeom prst="rect">
            <a:avLst/>
          </a:prstGeom>
        </p:spPr>
        <p:txBody>
          <a:bodyPr vert="horz" lIns="91440" tIns="45720" rIns="91440" bIns="45720" rtlCol="0" anchor="ctr"/>
          <a:lstStyle>
            <a:lvl1pPr algn="r">
              <a:defRPr sz="749">
                <a:solidFill>
                  <a:schemeClr val="tx1">
                    <a:lumMod val="50000"/>
                    <a:lumOff val="50000"/>
                  </a:schemeClr>
                </a:solidFill>
                <a:latin typeface="Arial" charset="0"/>
                <a:ea typeface="Arial" charset="0"/>
                <a:cs typeface="Arial" charset="0"/>
              </a:defRPr>
            </a:lvl1pPr>
          </a:lstStyle>
          <a:p>
            <a:fld id="{831CF876-C667-454B-AC1D-C4CFE4BD3ADE}" type="slidenum">
              <a:rPr lang="en-US" smtClean="0"/>
              <a:pPr/>
              <a:t>‹#›</a:t>
            </a:fld>
            <a:endParaRPr lang="en-US" dirty="0"/>
          </a:p>
        </p:txBody>
      </p:sp>
      <p:cxnSp>
        <p:nvCxnSpPr>
          <p:cNvPr id="10" name="Straight Connector 9"/>
          <p:cNvCxnSpPr/>
          <p:nvPr userDrawn="1"/>
        </p:nvCxnSpPr>
        <p:spPr>
          <a:xfrm>
            <a:off x="8733473" y="4839789"/>
            <a:ext cx="0" cy="19594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E65855E-AC2D-4642-8222-A39FF5C8338F}"/>
              </a:ext>
            </a:extLst>
          </p:cNvPr>
          <p:cNvPicPr>
            <a:picLocks noChangeAspect="1"/>
          </p:cNvPicPr>
          <p:nvPr userDrawn="1"/>
        </p:nvPicPr>
        <p:blipFill>
          <a:blip r:embed="rId31"/>
          <a:stretch>
            <a:fillRect/>
          </a:stretch>
        </p:blipFill>
        <p:spPr>
          <a:xfrm>
            <a:off x="7730306" y="4676775"/>
            <a:ext cx="1048887" cy="524444"/>
          </a:xfrm>
          <a:prstGeom prst="rect">
            <a:avLst/>
          </a:prstGeom>
        </p:spPr>
      </p:pic>
    </p:spTree>
    <p:extLst>
      <p:ext uri="{BB962C8B-B14F-4D97-AF65-F5344CB8AC3E}">
        <p14:creationId xmlns:p14="http://schemas.microsoft.com/office/powerpoint/2010/main" val="1071754190"/>
      </p:ext>
    </p:extLst>
  </p:cSld>
  <p:clrMap bg1="lt1" tx1="dk1" bg2="lt2" tx2="dk2" accent1="accent1" accent2="accent2" accent3="accent3" accent4="accent4" accent5="accent5" accent6="accent6" hlink="hlink" folHlink="folHlink"/>
  <p:sldLayoutIdLst>
    <p:sldLayoutId id="2147483678" r:id="rId1"/>
    <p:sldLayoutId id="2147483698" r:id="rId2"/>
    <p:sldLayoutId id="2147483701" r:id="rId3"/>
    <p:sldLayoutId id="2147483699" r:id="rId4"/>
    <p:sldLayoutId id="2147483700" r:id="rId5"/>
    <p:sldLayoutId id="2147483692" r:id="rId6"/>
    <p:sldLayoutId id="2147483693" r:id="rId7"/>
    <p:sldLayoutId id="2147483694" r:id="rId8"/>
    <p:sldLayoutId id="2147483695" r:id="rId9"/>
    <p:sldLayoutId id="2147483696" r:id="rId10"/>
    <p:sldLayoutId id="2147483697" r:id="rId11"/>
    <p:sldLayoutId id="2147483662" r:id="rId12"/>
    <p:sldLayoutId id="2147483683" r:id="rId13"/>
    <p:sldLayoutId id="2147483666" r:id="rId14"/>
    <p:sldLayoutId id="2147483664" r:id="rId15"/>
    <p:sldLayoutId id="2147483688" r:id="rId16"/>
    <p:sldLayoutId id="2147483682" r:id="rId17"/>
    <p:sldLayoutId id="2147483689" r:id="rId18"/>
    <p:sldLayoutId id="2147483690" r:id="rId19"/>
    <p:sldLayoutId id="2147483686" r:id="rId20"/>
    <p:sldLayoutId id="2147483674" r:id="rId21"/>
    <p:sldLayoutId id="2147483673" r:id="rId22"/>
    <p:sldLayoutId id="2147483702" r:id="rId23"/>
    <p:sldLayoutId id="2147483704" r:id="rId24"/>
    <p:sldLayoutId id="2147483705" r:id="rId25"/>
    <p:sldLayoutId id="2147483707" r:id="rId26"/>
    <p:sldLayoutId id="2147483708" r:id="rId27"/>
    <p:sldLayoutId id="2147483709" r:id="rId28"/>
  </p:sldLayoutIdLst>
  <p:hf hdr="0" ftr="0" dt="0"/>
  <p:txStyles>
    <p:titleStyle>
      <a:lvl1pPr algn="l" defTabSz="685166" rtl="0" eaLnBrk="1" latinLnBrk="0" hangingPunct="1">
        <a:lnSpc>
          <a:spcPct val="90000"/>
        </a:lnSpc>
        <a:spcBef>
          <a:spcPct val="0"/>
        </a:spcBef>
        <a:buNone/>
        <a:defRPr sz="2810" b="1" kern="1200">
          <a:solidFill>
            <a:schemeClr val="tx1"/>
          </a:solidFill>
          <a:latin typeface="Arial" charset="0"/>
          <a:ea typeface="Arial" charset="0"/>
          <a:cs typeface="Arial" charset="0"/>
        </a:defRPr>
      </a:lvl1pPr>
    </p:titleStyle>
    <p:bodyStyle>
      <a:lvl1pPr marL="103093" indent="-103093" algn="l" defTabSz="685166" rtl="0" eaLnBrk="1" latinLnBrk="0" hangingPunct="1">
        <a:lnSpc>
          <a:spcPct val="90000"/>
        </a:lnSpc>
        <a:spcBef>
          <a:spcPts val="749"/>
        </a:spcBef>
        <a:buClr>
          <a:srgbClr val="89B7BD"/>
        </a:buClr>
        <a:buFont typeface="Arial" charset="0"/>
        <a:buChar char="•"/>
        <a:tabLst/>
        <a:defRPr sz="1124" b="1" kern="1200">
          <a:solidFill>
            <a:schemeClr val="accent4"/>
          </a:solidFill>
          <a:latin typeface="Arial" charset="0"/>
          <a:ea typeface="Arial" charset="0"/>
          <a:cs typeface="Arial" charset="0"/>
        </a:defRPr>
      </a:lvl1pPr>
      <a:lvl2pPr marL="285486" indent="-142743" algn="l" defTabSz="685166" rtl="0" eaLnBrk="1" latinLnBrk="0" hangingPunct="1">
        <a:lnSpc>
          <a:spcPct val="90000"/>
        </a:lnSpc>
        <a:spcBef>
          <a:spcPts val="375"/>
        </a:spcBef>
        <a:buClr>
          <a:srgbClr val="89B7BD"/>
        </a:buClr>
        <a:buFont typeface="Arial" panose="020B0604020202020204" pitchFamily="34" charset="0"/>
        <a:buChar char="•"/>
        <a:tabLst/>
        <a:defRPr sz="1124" kern="1200">
          <a:solidFill>
            <a:schemeClr val="accent4"/>
          </a:solidFill>
          <a:latin typeface="Arial" charset="0"/>
          <a:ea typeface="Arial" charset="0"/>
          <a:cs typeface="Arial" charset="0"/>
        </a:defRPr>
      </a:lvl2pPr>
      <a:lvl3pPr marL="428228" indent="-111023" algn="l" defTabSz="685166" rtl="0" eaLnBrk="1" latinLnBrk="0" hangingPunct="1">
        <a:lnSpc>
          <a:spcPct val="90000"/>
        </a:lnSpc>
        <a:spcBef>
          <a:spcPts val="375"/>
        </a:spcBef>
        <a:buClr>
          <a:srgbClr val="89B7BD"/>
        </a:buClr>
        <a:buFont typeface="Arial" panose="020B0604020202020204" pitchFamily="34" charset="0"/>
        <a:buChar char="•"/>
        <a:tabLst/>
        <a:defRPr sz="1124" kern="1200">
          <a:solidFill>
            <a:schemeClr val="accent4"/>
          </a:solidFill>
          <a:latin typeface="Arial" charset="0"/>
          <a:ea typeface="Arial" charset="0"/>
          <a:cs typeface="Arial" charset="0"/>
        </a:defRPr>
      </a:lvl3pPr>
      <a:lvl4pPr marL="602692" indent="-103093" algn="l" defTabSz="685166" rtl="0" eaLnBrk="1" latinLnBrk="0" hangingPunct="1">
        <a:lnSpc>
          <a:spcPct val="90000"/>
        </a:lnSpc>
        <a:spcBef>
          <a:spcPts val="375"/>
        </a:spcBef>
        <a:buClr>
          <a:srgbClr val="89B7BD"/>
        </a:buClr>
        <a:buFont typeface="Arial" panose="020B0604020202020204" pitchFamily="34" charset="0"/>
        <a:buChar char="•"/>
        <a:tabLst/>
        <a:defRPr sz="1124" kern="1200">
          <a:solidFill>
            <a:schemeClr val="accent4"/>
          </a:solidFill>
          <a:latin typeface="Arial" charset="0"/>
          <a:ea typeface="Arial" charset="0"/>
          <a:cs typeface="Arial" charset="0"/>
        </a:defRPr>
      </a:lvl4pPr>
      <a:lvl5pPr marL="785086" indent="-111023" algn="l" defTabSz="685166" rtl="0" eaLnBrk="1" latinLnBrk="0" hangingPunct="1">
        <a:lnSpc>
          <a:spcPct val="90000"/>
        </a:lnSpc>
        <a:spcBef>
          <a:spcPts val="375"/>
        </a:spcBef>
        <a:buClr>
          <a:srgbClr val="89B7BD"/>
        </a:buClr>
        <a:buFont typeface="Arial" panose="020B0604020202020204" pitchFamily="34" charset="0"/>
        <a:buChar char="•"/>
        <a:tabLst/>
        <a:defRPr sz="1124" kern="1200">
          <a:solidFill>
            <a:schemeClr val="accent4"/>
          </a:solidFill>
          <a:latin typeface="Arial" charset="0"/>
          <a:ea typeface="Arial" charset="0"/>
          <a:cs typeface="Arial" charset="0"/>
        </a:defRPr>
      </a:lvl5pPr>
      <a:lvl6pPr marL="1884206"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88"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71"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54"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166" rtl="0" eaLnBrk="1" latinLnBrk="0" hangingPunct="1">
        <a:defRPr sz="1349" kern="1200">
          <a:solidFill>
            <a:schemeClr val="tx1"/>
          </a:solidFill>
          <a:latin typeface="+mn-lt"/>
          <a:ea typeface="+mn-ea"/>
          <a:cs typeface="+mn-cs"/>
        </a:defRPr>
      </a:lvl1pPr>
      <a:lvl2pPr marL="342583" algn="l" defTabSz="685166" rtl="0" eaLnBrk="1" latinLnBrk="0" hangingPunct="1">
        <a:defRPr sz="1349" kern="1200">
          <a:solidFill>
            <a:schemeClr val="tx1"/>
          </a:solidFill>
          <a:latin typeface="+mn-lt"/>
          <a:ea typeface="+mn-ea"/>
          <a:cs typeface="+mn-cs"/>
        </a:defRPr>
      </a:lvl2pPr>
      <a:lvl3pPr marL="685166" algn="l" defTabSz="685166" rtl="0" eaLnBrk="1" latinLnBrk="0" hangingPunct="1">
        <a:defRPr sz="1349" kern="1200">
          <a:solidFill>
            <a:schemeClr val="tx1"/>
          </a:solidFill>
          <a:latin typeface="+mn-lt"/>
          <a:ea typeface="+mn-ea"/>
          <a:cs typeface="+mn-cs"/>
        </a:defRPr>
      </a:lvl3pPr>
      <a:lvl4pPr marL="1027748" algn="l" defTabSz="685166" rtl="0" eaLnBrk="1" latinLnBrk="0" hangingPunct="1">
        <a:defRPr sz="1349" kern="1200">
          <a:solidFill>
            <a:schemeClr val="tx1"/>
          </a:solidFill>
          <a:latin typeface="+mn-lt"/>
          <a:ea typeface="+mn-ea"/>
          <a:cs typeface="+mn-cs"/>
        </a:defRPr>
      </a:lvl4pPr>
      <a:lvl5pPr marL="1370331" algn="l" defTabSz="685166" rtl="0" eaLnBrk="1" latinLnBrk="0" hangingPunct="1">
        <a:defRPr sz="1349" kern="1200">
          <a:solidFill>
            <a:schemeClr val="tx1"/>
          </a:solidFill>
          <a:latin typeface="+mn-lt"/>
          <a:ea typeface="+mn-ea"/>
          <a:cs typeface="+mn-cs"/>
        </a:defRPr>
      </a:lvl5pPr>
      <a:lvl6pPr marL="1712914" algn="l" defTabSz="685166" rtl="0" eaLnBrk="1" latinLnBrk="0" hangingPunct="1">
        <a:defRPr sz="1349" kern="1200">
          <a:solidFill>
            <a:schemeClr val="tx1"/>
          </a:solidFill>
          <a:latin typeface="+mn-lt"/>
          <a:ea typeface="+mn-ea"/>
          <a:cs typeface="+mn-cs"/>
        </a:defRPr>
      </a:lvl6pPr>
      <a:lvl7pPr marL="2055497" algn="l" defTabSz="685166" rtl="0" eaLnBrk="1" latinLnBrk="0" hangingPunct="1">
        <a:defRPr sz="1349" kern="1200">
          <a:solidFill>
            <a:schemeClr val="tx1"/>
          </a:solidFill>
          <a:latin typeface="+mn-lt"/>
          <a:ea typeface="+mn-ea"/>
          <a:cs typeface="+mn-cs"/>
        </a:defRPr>
      </a:lvl7pPr>
      <a:lvl8pPr marL="2398080" algn="l" defTabSz="685166" rtl="0" eaLnBrk="1" latinLnBrk="0" hangingPunct="1">
        <a:defRPr sz="1349" kern="1200">
          <a:solidFill>
            <a:schemeClr val="tx1"/>
          </a:solidFill>
          <a:latin typeface="+mn-lt"/>
          <a:ea typeface="+mn-ea"/>
          <a:cs typeface="+mn-cs"/>
        </a:defRPr>
      </a:lvl8pPr>
      <a:lvl9pPr marL="2740663" algn="l" defTabSz="68516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aoa.org/news/clinical-eye-care/covid-19-digital-eyestrain"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aoa.org/patients-and-public/caring-for-your-vision/contact-lenses/what-you-need-to-know-about-contact-lens-hygiene-and-compliance" TargetMode="Externa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cdc.gov/contactlenses/protect-your-eyes.html" TargetMode="Externa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covideyefacts.org/" TargetMode="Externa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aao.org/eye-health/tips-prevention/computer-usage" TargetMode="Externa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covideyefacts.org/" TargetMode="External"/><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www.aoa.org/" TargetMode="External"/><Relationship Id="rId5" Type="http://schemas.openxmlformats.org/officeDocument/2006/relationships/hyperlink" Target="https://www.aao.org/" TargetMode="External"/><Relationship Id="rId4" Type="http://schemas.openxmlformats.org/officeDocument/2006/relationships/hyperlink" Target="https://www.cdc.gov/contactlenses/protect-your-eyes.html" TargetMode="Externa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hyperlink" Target="http://covideyefacts.org/" TargetMode="External"/><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hyperlink" Target="https://www.aoa.org/news/clinical-eye-care/covid-19-digital-eyestrain" TargetMode="External"/><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www.aoa.org/patients-and-public/caring-for-your-vision/contact-lenses/what-you-need-to-know-about-contact-lens-hygiene-and-compliance" TargetMode="External"/><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covideyefacts.org/" TargetMode="External"/><Relationship Id="rId1" Type="http://schemas.openxmlformats.org/officeDocument/2006/relationships/slideLayout" Target="../slideLayouts/slideLayout1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B143-089F-F44A-8EEF-0585727B4DFE}"/>
              </a:ext>
            </a:extLst>
          </p:cNvPr>
          <p:cNvSpPr>
            <a:spLocks noGrp="1"/>
          </p:cNvSpPr>
          <p:nvPr>
            <p:ph type="ctrTitle"/>
          </p:nvPr>
        </p:nvSpPr>
        <p:spPr>
          <a:xfrm>
            <a:off x="554093" y="1130101"/>
            <a:ext cx="7048490" cy="1790700"/>
          </a:xfrm>
        </p:spPr>
        <p:txBody>
          <a:bodyPr/>
          <a:lstStyle/>
          <a:p>
            <a:r>
              <a:rPr lang="en-US" sz="4000" dirty="0">
                <a:latin typeface="Arial" panose="020B0604020202020204" pitchFamily="34" charset="0"/>
                <a:cs typeface="Arial" panose="020B0604020202020204" pitchFamily="34" charset="0"/>
              </a:rPr>
              <a:t>Sample Social Media Posts for Patient Education </a:t>
            </a:r>
            <a:endParaRPr lang="en-US" dirty="0"/>
          </a:p>
        </p:txBody>
      </p:sp>
      <p:sp>
        <p:nvSpPr>
          <p:cNvPr id="3" name="Subtitle 2">
            <a:extLst>
              <a:ext uri="{FF2B5EF4-FFF2-40B4-BE49-F238E27FC236}">
                <a16:creationId xmlns:a16="http://schemas.microsoft.com/office/drawing/2014/main" id="{0E5A1636-153C-484A-8A6A-15CC9B1A993D}"/>
              </a:ext>
            </a:extLst>
          </p:cNvPr>
          <p:cNvSpPr>
            <a:spLocks noGrp="1"/>
          </p:cNvSpPr>
          <p:nvPr>
            <p:ph type="subTitle" idx="1"/>
          </p:nvPr>
        </p:nvSpPr>
        <p:spPr>
          <a:xfrm>
            <a:off x="554093" y="2973984"/>
            <a:ext cx="6107964" cy="722806"/>
          </a:xfrm>
        </p:spPr>
        <p:txBody>
          <a:bodyPr/>
          <a:lstStyle/>
          <a:p>
            <a:r>
              <a:rPr lang="en-US" sz="1400" dirty="0">
                <a:latin typeface="Arial" panose="020B0604020202020204" pitchFamily="34" charset="0"/>
                <a:cs typeface="Arial" panose="020B0604020202020204" pitchFamily="34" charset="0"/>
              </a:rPr>
              <a:t>This document provides proposed social copy and creative inspiration and assets for Facebook, Instagram and Twitter to educate patients about eye health and a safe return to </a:t>
            </a:r>
            <a:r>
              <a:rPr lang="en-US" sz="1400">
                <a:latin typeface="Arial" panose="020B0604020202020204" pitchFamily="34" charset="0"/>
                <a:cs typeface="Arial" panose="020B0604020202020204" pitchFamily="34" charset="0"/>
              </a:rPr>
              <a:t>eye care during </a:t>
            </a:r>
            <a:r>
              <a:rPr lang="en-US" sz="1400" dirty="0">
                <a:latin typeface="Arial" panose="020B0604020202020204" pitchFamily="34" charset="0"/>
                <a:cs typeface="Arial" panose="020B0604020202020204" pitchFamily="34" charset="0"/>
              </a:rPr>
              <a:t>the COVID-19 pandemic. </a:t>
            </a:r>
          </a:p>
        </p:txBody>
      </p:sp>
      <p:sp>
        <p:nvSpPr>
          <p:cNvPr id="4" name="TextBox 3">
            <a:extLst>
              <a:ext uri="{FF2B5EF4-FFF2-40B4-BE49-F238E27FC236}">
                <a16:creationId xmlns:a16="http://schemas.microsoft.com/office/drawing/2014/main" id="{94529B1E-03F8-4DD2-9C84-ABF6B18FEBF5}"/>
              </a:ext>
            </a:extLst>
          </p:cNvPr>
          <p:cNvSpPr txBox="1"/>
          <p:nvPr/>
        </p:nvSpPr>
        <p:spPr>
          <a:xfrm>
            <a:off x="7861739" y="4871380"/>
            <a:ext cx="1912882" cy="246221"/>
          </a:xfrm>
          <a:prstGeom prst="rect">
            <a:avLst/>
          </a:prstGeom>
          <a:noFill/>
        </p:spPr>
        <p:txBody>
          <a:bodyPr wrap="square" rtlCol="0">
            <a:spAutoFit/>
          </a:bodyPr>
          <a:lstStyle/>
          <a:p>
            <a:r>
              <a:rPr lang="en-US" sz="1000" dirty="0">
                <a:solidFill>
                  <a:schemeClr val="bg1"/>
                </a:solidFill>
              </a:rPr>
              <a:t>PP2020OTH5423</a:t>
            </a:r>
          </a:p>
        </p:txBody>
      </p:sp>
    </p:spTree>
    <p:extLst>
      <p:ext uri="{BB962C8B-B14F-4D97-AF65-F5344CB8AC3E}">
        <p14:creationId xmlns:p14="http://schemas.microsoft.com/office/powerpoint/2010/main" val="2525350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Eye Health: Increased Screen Time</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040062"/>
            <a:ext cx="2470289" cy="2077492"/>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defTabSz="548640"/>
            <a:r>
              <a:rPr lang="en-US" sz="1050" dirty="0">
                <a:solidFill>
                  <a:schemeClr val="accent4"/>
                </a:solidFill>
                <a:latin typeface="Arial" panose="020B0604020202020204" pitchFamily="34" charset="0"/>
                <a:cs typeface="Arial" panose="020B0604020202020204" pitchFamily="34" charset="0"/>
              </a:rPr>
              <a:t>Looking at screens more recently? Check out this article on how to help protect your eyes:</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[LINK:</a:t>
            </a:r>
            <a:r>
              <a:rPr lang="en-US" sz="1050" dirty="0">
                <a:solidFill>
                  <a:schemeClr val="accent4"/>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https://www.aoa.org/news/clinical-eye-care/covid-19-digital-eyestrain</a:t>
            </a:r>
            <a:r>
              <a:rPr lang="en-US" sz="1050" dirty="0">
                <a:solidFill>
                  <a:schemeClr val="accent4"/>
                </a:solidFill>
                <a:latin typeface="Arial" panose="020B0604020202020204" pitchFamily="34" charset="0"/>
                <a:cs typeface="Arial" panose="020B0604020202020204" pitchFamily="34" charset="0"/>
              </a:rPr>
              <a:t>]</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050" b="1" dirty="0">
                <a:solidFill>
                  <a:prstClr val="black"/>
                </a:solidFill>
                <a:latin typeface="Arial" panose="020B0604020202020204" pitchFamily="34" charset="0"/>
                <a:cs typeface="Arial" panose="020B0604020202020204" pitchFamily="34" charset="0"/>
              </a:rPr>
              <a:t> </a:t>
            </a:r>
            <a:br>
              <a:rPr lang="en-US" sz="105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(Right click, choose “Save as Picture” to save locally)</a:t>
            </a:r>
          </a:p>
        </p:txBody>
      </p:sp>
      <p:pic>
        <p:nvPicPr>
          <p:cNvPr id="10" name="Picture 4" descr="Photo Of Woman Leaning On Table">
            <a:extLst>
              <a:ext uri="{FF2B5EF4-FFF2-40B4-BE49-F238E27FC236}">
                <a16:creationId xmlns:a16="http://schemas.microsoft.com/office/drawing/2014/main" id="{6B6174C4-1D83-BF4B-A8DB-C76163143D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35" b="21081"/>
          <a:stretch/>
        </p:blipFill>
        <p:spPr bwMode="auto">
          <a:xfrm>
            <a:off x="3988749" y="1539793"/>
            <a:ext cx="3074298" cy="294135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03F86F1-108D-974E-82A4-F6C5B5ABBA6A}"/>
              </a:ext>
            </a:extLst>
          </p:cNvPr>
          <p:cNvSpPr>
            <a:spLocks noGrp="1"/>
          </p:cNvSpPr>
          <p:nvPr>
            <p:ph type="sldNum" sz="quarter" idx="12"/>
          </p:nvPr>
        </p:nvSpPr>
        <p:spPr/>
        <p:txBody>
          <a:bodyPr/>
          <a:lstStyle/>
          <a:p>
            <a:fld id="{831CF876-C667-454B-AC1D-C4CFE4BD3ADE}" type="slidenum">
              <a:rPr lang="en-US" smtClean="0"/>
              <a:pPr/>
              <a:t>10</a:t>
            </a:fld>
            <a:endParaRPr lang="en-US" dirty="0"/>
          </a:p>
        </p:txBody>
      </p:sp>
      <p:pic>
        <p:nvPicPr>
          <p:cNvPr id="8" name="Picture 2" descr="Twitter logo history | Creative Freedom">
            <a:extLst>
              <a:ext uri="{FF2B5EF4-FFF2-40B4-BE49-F238E27FC236}">
                <a16:creationId xmlns:a16="http://schemas.microsoft.com/office/drawing/2014/main" id="{FB002D22-843B-4344-AF99-DCCE4B518EB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2716" y="94951"/>
            <a:ext cx="598627" cy="4863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553FA7B-56B1-4594-A50F-801716418BED}"/>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904210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Eye Health COVID-19</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124698"/>
            <a:ext cx="2584464" cy="2239074"/>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defTabSz="548640"/>
            <a:r>
              <a:rPr lang="en-US" sz="1050" dirty="0">
                <a:solidFill>
                  <a:schemeClr val="accent4"/>
                </a:solidFill>
                <a:latin typeface="Arial" panose="020B0604020202020204" pitchFamily="34" charset="0"/>
                <a:cs typeface="Arial" panose="020B0604020202020204" pitchFamily="34" charset="0"/>
              </a:rPr>
              <a:t>Helpful tips on how good eye hygiene during the COVID-19 pandemic: </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[LINK:</a:t>
            </a:r>
            <a:r>
              <a:rPr lang="en-US" sz="1050" dirty="0">
                <a:solidFill>
                  <a:schemeClr val="accent4"/>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https://www.aoa.org/patients-and-public/caring-for-your-vision/contact-lenses/what-you-need-to-know-about-contact-lens-hygiene-and-compliance</a:t>
            </a:r>
            <a:r>
              <a:rPr lang="en-US" sz="1050" dirty="0">
                <a:solidFill>
                  <a:schemeClr val="accent4"/>
                </a:solidFill>
                <a:latin typeface="Arial" panose="020B0604020202020204" pitchFamily="34" charset="0"/>
                <a:cs typeface="Arial" panose="020B0604020202020204" pitchFamily="34" charset="0"/>
              </a:rPr>
              <a:t>]</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200" b="1" dirty="0">
                <a:solidFill>
                  <a:prstClr val="black"/>
                </a:solidFill>
                <a:latin typeface="Arial" panose="020B0604020202020204" pitchFamily="34" charset="0"/>
                <a:cs typeface="Arial" panose="020B0604020202020204" pitchFamily="34" charset="0"/>
              </a:rPr>
              <a:t> </a:t>
            </a:r>
            <a:br>
              <a:rPr lang="en-US" sz="120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(Right click, choose “Save as Picture” </a:t>
            </a:r>
            <a:br>
              <a:rPr lang="en-US" sz="1050" dirty="0">
                <a:solidFill>
                  <a:schemeClr val="accent4"/>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to save locally)</a:t>
            </a:r>
          </a:p>
        </p:txBody>
      </p:sp>
      <p:sp>
        <p:nvSpPr>
          <p:cNvPr id="4" name="Slide Number Placeholder 3">
            <a:extLst>
              <a:ext uri="{FF2B5EF4-FFF2-40B4-BE49-F238E27FC236}">
                <a16:creationId xmlns:a16="http://schemas.microsoft.com/office/drawing/2014/main" id="{51FDB5D4-2E67-F144-A8FF-72219AAA618F}"/>
              </a:ext>
            </a:extLst>
          </p:cNvPr>
          <p:cNvSpPr>
            <a:spLocks noGrp="1"/>
          </p:cNvSpPr>
          <p:nvPr>
            <p:ph type="sldNum" sz="quarter" idx="12"/>
          </p:nvPr>
        </p:nvSpPr>
        <p:spPr/>
        <p:txBody>
          <a:bodyPr/>
          <a:lstStyle/>
          <a:p>
            <a:fld id="{831CF876-C667-454B-AC1D-C4CFE4BD3ADE}" type="slidenum">
              <a:rPr lang="en-US" smtClean="0"/>
              <a:pPr/>
              <a:t>11</a:t>
            </a:fld>
            <a:endParaRPr lang="en-US" dirty="0"/>
          </a:p>
        </p:txBody>
      </p:sp>
      <p:pic>
        <p:nvPicPr>
          <p:cNvPr id="10" name="Picture 2" descr="Twitter logo history | Creative Freedom">
            <a:extLst>
              <a:ext uri="{FF2B5EF4-FFF2-40B4-BE49-F238E27FC236}">
                <a16:creationId xmlns:a16="http://schemas.microsoft.com/office/drawing/2014/main" id="{44B0BF9F-7D49-E044-853C-831F9D8AED8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2716" y="94951"/>
            <a:ext cx="598627" cy="4863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FC546E9-6779-6444-B21F-0ECC7D94DCDB}"/>
              </a:ext>
            </a:extLst>
          </p:cNvPr>
          <p:cNvPicPr>
            <a:picLocks noChangeAspect="1"/>
          </p:cNvPicPr>
          <p:nvPr/>
        </p:nvPicPr>
        <p:blipFill>
          <a:blip r:embed="rId4"/>
          <a:stretch>
            <a:fillRect/>
          </a:stretch>
        </p:blipFill>
        <p:spPr>
          <a:xfrm>
            <a:off x="3575220" y="1976477"/>
            <a:ext cx="4649927" cy="2433462"/>
          </a:xfrm>
          <a:prstGeom prst="rect">
            <a:avLst/>
          </a:prstGeom>
        </p:spPr>
      </p:pic>
      <p:sp>
        <p:nvSpPr>
          <p:cNvPr id="8" name="TextBox 7">
            <a:extLst>
              <a:ext uri="{FF2B5EF4-FFF2-40B4-BE49-F238E27FC236}">
                <a16:creationId xmlns:a16="http://schemas.microsoft.com/office/drawing/2014/main" id="{5C83EF99-CF12-435B-B3BB-3CF27258D1EC}"/>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2353414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Eye Health COVID-19</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020051"/>
            <a:ext cx="2425829" cy="2562240"/>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lvl="0"/>
            <a:r>
              <a:rPr lang="en-US" sz="1050" dirty="0">
                <a:solidFill>
                  <a:schemeClr val="accent4"/>
                </a:solidFill>
                <a:latin typeface="Arial" panose="020B0604020202020204" pitchFamily="34" charset="0"/>
                <a:cs typeface="Arial" panose="020B0604020202020204" pitchFamily="34" charset="0"/>
              </a:rPr>
              <a:t>As always, good hygiene habits are critical when wearing contact lenses. Wash and dry your hands before handling and ensure proper wear </a:t>
            </a:r>
            <a:br>
              <a:rPr lang="en-US" sz="1050" dirty="0">
                <a:solidFill>
                  <a:schemeClr val="accent4"/>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and care, including good contact </a:t>
            </a:r>
            <a:br>
              <a:rPr lang="en-US" sz="1050" dirty="0">
                <a:solidFill>
                  <a:schemeClr val="accent4"/>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lens case hygiene. </a:t>
            </a:r>
          </a:p>
          <a:p>
            <a:pPr lvl="0"/>
            <a:endParaRPr lang="en-US" sz="1050" dirty="0">
              <a:solidFill>
                <a:schemeClr val="accent4"/>
              </a:solidFill>
              <a:latin typeface="Arial" panose="020B0604020202020204" pitchFamily="34" charset="0"/>
              <a:cs typeface="Arial" panose="020B0604020202020204" pitchFamily="34" charset="0"/>
            </a:endParaRPr>
          </a:p>
          <a:p>
            <a:pPr lvl="0"/>
            <a:r>
              <a:rPr lang="en-US" sz="1050" dirty="0">
                <a:solidFill>
                  <a:schemeClr val="accent4"/>
                </a:solidFill>
                <a:latin typeface="Arial" panose="020B0604020202020204" pitchFamily="34" charset="0"/>
                <a:cs typeface="Arial" panose="020B0604020202020204" pitchFamily="34" charset="0"/>
              </a:rPr>
              <a:t>[Link to </a:t>
            </a:r>
            <a:r>
              <a:rPr lang="en-US" sz="1050" dirty="0">
                <a:solidFill>
                  <a:schemeClr val="accent4"/>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https://www.cdc.gov/contactlenses/protect-your-eyes.html</a:t>
            </a:r>
            <a:r>
              <a:rPr lang="en-US" sz="1050" dirty="0">
                <a:solidFill>
                  <a:schemeClr val="accent4"/>
                </a:solidFill>
                <a:latin typeface="Arial" panose="020B0604020202020204" pitchFamily="34" charset="0"/>
                <a:cs typeface="Arial" panose="020B0604020202020204" pitchFamily="34" charset="0"/>
              </a:rPr>
              <a:t>]</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200" b="1" dirty="0">
                <a:solidFill>
                  <a:prstClr val="black"/>
                </a:solidFill>
                <a:latin typeface="Arial" panose="020B0604020202020204" pitchFamily="34" charset="0"/>
                <a:cs typeface="Arial" panose="020B0604020202020204" pitchFamily="34" charset="0"/>
              </a:rPr>
              <a:t> </a:t>
            </a:r>
            <a:br>
              <a:rPr lang="en-US" sz="120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(Right click, choose “Save as Picture” </a:t>
            </a:r>
            <a:br>
              <a:rPr lang="en-US" sz="1050" dirty="0">
                <a:solidFill>
                  <a:schemeClr val="accent4"/>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to save locally)</a:t>
            </a:r>
          </a:p>
        </p:txBody>
      </p:sp>
      <p:sp>
        <p:nvSpPr>
          <p:cNvPr id="4" name="Slide Number Placeholder 3">
            <a:extLst>
              <a:ext uri="{FF2B5EF4-FFF2-40B4-BE49-F238E27FC236}">
                <a16:creationId xmlns:a16="http://schemas.microsoft.com/office/drawing/2014/main" id="{51FDB5D4-2E67-F144-A8FF-72219AAA618F}"/>
              </a:ext>
            </a:extLst>
          </p:cNvPr>
          <p:cNvSpPr>
            <a:spLocks noGrp="1"/>
          </p:cNvSpPr>
          <p:nvPr>
            <p:ph type="sldNum" sz="quarter" idx="12"/>
          </p:nvPr>
        </p:nvSpPr>
        <p:spPr/>
        <p:txBody>
          <a:bodyPr/>
          <a:lstStyle/>
          <a:p>
            <a:fld id="{831CF876-C667-454B-AC1D-C4CFE4BD3ADE}" type="slidenum">
              <a:rPr lang="en-US" smtClean="0"/>
              <a:pPr/>
              <a:t>12</a:t>
            </a:fld>
            <a:endParaRPr lang="en-US" dirty="0"/>
          </a:p>
        </p:txBody>
      </p:sp>
      <p:pic>
        <p:nvPicPr>
          <p:cNvPr id="9" name="Picture 2" descr="Twitter logo history | Creative Freedom">
            <a:extLst>
              <a:ext uri="{FF2B5EF4-FFF2-40B4-BE49-F238E27FC236}">
                <a16:creationId xmlns:a16="http://schemas.microsoft.com/office/drawing/2014/main" id="{2588A726-D42C-F242-81C1-6FDB90868D0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2716" y="94951"/>
            <a:ext cx="598627" cy="4863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B3472EC-EE48-3246-9A79-7F1D7C97C10C}"/>
              </a:ext>
            </a:extLst>
          </p:cNvPr>
          <p:cNvPicPr>
            <a:picLocks noChangeAspect="1"/>
          </p:cNvPicPr>
          <p:nvPr/>
        </p:nvPicPr>
        <p:blipFill>
          <a:blip r:embed="rId4"/>
          <a:stretch>
            <a:fillRect/>
          </a:stretch>
        </p:blipFill>
        <p:spPr>
          <a:xfrm>
            <a:off x="3516115" y="1867226"/>
            <a:ext cx="4649926" cy="2433462"/>
          </a:xfrm>
          <a:prstGeom prst="rect">
            <a:avLst/>
          </a:prstGeom>
        </p:spPr>
      </p:pic>
      <p:sp>
        <p:nvSpPr>
          <p:cNvPr id="10" name="TextBox 9">
            <a:extLst>
              <a:ext uri="{FF2B5EF4-FFF2-40B4-BE49-F238E27FC236}">
                <a16:creationId xmlns:a16="http://schemas.microsoft.com/office/drawing/2014/main" id="{DF8EE6C4-0977-4ED1-8538-E33C3D8B3A0D}"/>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3904432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Eye Health COVID-19</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061614"/>
            <a:ext cx="2538744" cy="2239074"/>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lvl="0"/>
            <a:r>
              <a:rPr lang="en-US" sz="1050" dirty="0">
                <a:solidFill>
                  <a:schemeClr val="accent4"/>
                </a:solidFill>
                <a:latin typeface="Arial" panose="020B0604020202020204" pitchFamily="34" charset="0"/>
                <a:cs typeface="Arial" panose="020B0604020202020204" pitchFamily="34" charset="0"/>
              </a:rPr>
              <a:t>Contact lens wearers do NOT have an increased risk of contracting #COVID-19, compared to eyeglass wearers, according to a new peer-reviewed paper. Read here to learn how to stay safe. </a:t>
            </a:r>
          </a:p>
          <a:p>
            <a:pPr lvl="0"/>
            <a:endParaRPr lang="en-US" sz="1050" dirty="0">
              <a:solidFill>
                <a:schemeClr val="accent4"/>
              </a:solidFill>
              <a:latin typeface="Arial" panose="020B0604020202020204" pitchFamily="34" charset="0"/>
              <a:cs typeface="Arial" panose="020B0604020202020204" pitchFamily="34" charset="0"/>
            </a:endParaRPr>
          </a:p>
          <a:p>
            <a:pPr lvl="0"/>
            <a:r>
              <a:rPr lang="en-US" sz="1050" dirty="0">
                <a:solidFill>
                  <a:schemeClr val="accent4"/>
                </a:solidFill>
                <a:latin typeface="Arial" panose="020B0604020202020204" pitchFamily="34" charset="0"/>
                <a:cs typeface="Arial" panose="020B0604020202020204" pitchFamily="34" charset="0"/>
              </a:rPr>
              <a:t>[Link to </a:t>
            </a:r>
            <a:r>
              <a:rPr lang="en-US" sz="1050" dirty="0">
                <a:solidFill>
                  <a:schemeClr val="accent4"/>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COVIDEyeFacts.org</a:t>
            </a:r>
            <a:r>
              <a:rPr lang="en-US" sz="1050" dirty="0">
                <a:solidFill>
                  <a:schemeClr val="accent4"/>
                </a:solidFill>
                <a:latin typeface="Arial" panose="020B0604020202020204" pitchFamily="34" charset="0"/>
                <a:cs typeface="Arial" panose="020B0604020202020204" pitchFamily="34" charset="0"/>
              </a:rPr>
              <a:t>]</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200" b="1" dirty="0">
                <a:solidFill>
                  <a:prstClr val="black"/>
                </a:solidFill>
                <a:latin typeface="Arial" panose="020B0604020202020204" pitchFamily="34" charset="0"/>
                <a:cs typeface="Arial" panose="020B0604020202020204" pitchFamily="34" charset="0"/>
              </a:rPr>
              <a:t> </a:t>
            </a:r>
            <a:br>
              <a:rPr lang="en-US" sz="120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(Right click, choose “Save as Picture” </a:t>
            </a:r>
            <a:br>
              <a:rPr lang="en-US" sz="1050" dirty="0">
                <a:solidFill>
                  <a:schemeClr val="accent4"/>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to save locally)</a:t>
            </a:r>
          </a:p>
        </p:txBody>
      </p:sp>
      <p:sp>
        <p:nvSpPr>
          <p:cNvPr id="4" name="Slide Number Placeholder 3">
            <a:extLst>
              <a:ext uri="{FF2B5EF4-FFF2-40B4-BE49-F238E27FC236}">
                <a16:creationId xmlns:a16="http://schemas.microsoft.com/office/drawing/2014/main" id="{51FDB5D4-2E67-F144-A8FF-72219AAA618F}"/>
              </a:ext>
            </a:extLst>
          </p:cNvPr>
          <p:cNvSpPr>
            <a:spLocks noGrp="1"/>
          </p:cNvSpPr>
          <p:nvPr>
            <p:ph type="sldNum" sz="quarter" idx="12"/>
          </p:nvPr>
        </p:nvSpPr>
        <p:spPr/>
        <p:txBody>
          <a:bodyPr/>
          <a:lstStyle/>
          <a:p>
            <a:fld id="{831CF876-C667-454B-AC1D-C4CFE4BD3ADE}" type="slidenum">
              <a:rPr lang="en-US" smtClean="0"/>
              <a:pPr/>
              <a:t>13</a:t>
            </a:fld>
            <a:endParaRPr lang="en-US" dirty="0"/>
          </a:p>
        </p:txBody>
      </p:sp>
      <p:pic>
        <p:nvPicPr>
          <p:cNvPr id="9" name="Picture 2" descr="Twitter logo history | Creative Freedom">
            <a:extLst>
              <a:ext uri="{FF2B5EF4-FFF2-40B4-BE49-F238E27FC236}">
                <a16:creationId xmlns:a16="http://schemas.microsoft.com/office/drawing/2014/main" id="{4D689551-CB5C-644A-AA7B-570A1EAD0C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2716" y="94951"/>
            <a:ext cx="598627" cy="4863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24280AA-79ED-2048-9F7C-8821754FFC46}"/>
              </a:ext>
            </a:extLst>
          </p:cNvPr>
          <p:cNvPicPr>
            <a:picLocks noChangeAspect="1"/>
          </p:cNvPicPr>
          <p:nvPr/>
        </p:nvPicPr>
        <p:blipFill>
          <a:blip r:embed="rId4"/>
          <a:stretch>
            <a:fillRect/>
          </a:stretch>
        </p:blipFill>
        <p:spPr>
          <a:xfrm>
            <a:off x="3516115" y="1867226"/>
            <a:ext cx="4649926" cy="2433462"/>
          </a:xfrm>
          <a:prstGeom prst="rect">
            <a:avLst/>
          </a:prstGeom>
        </p:spPr>
      </p:pic>
      <p:sp>
        <p:nvSpPr>
          <p:cNvPr id="8" name="TextBox 7">
            <a:extLst>
              <a:ext uri="{FF2B5EF4-FFF2-40B4-BE49-F238E27FC236}">
                <a16:creationId xmlns:a16="http://schemas.microsoft.com/office/drawing/2014/main" id="{BCA84A48-0A4B-4E09-9DA3-DDB5FE39C80B}"/>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29969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Eye Health COVID-19</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078240"/>
            <a:ext cx="2736864" cy="2077492"/>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defTabSz="548640"/>
            <a:r>
              <a:rPr lang="en-US" sz="1050" dirty="0">
                <a:solidFill>
                  <a:schemeClr val="accent4"/>
                </a:solidFill>
                <a:latin typeface="Arial" panose="020B0604020202020204" pitchFamily="34" charset="0"/>
                <a:cs typeface="Arial" panose="020B0604020202020204" pitchFamily="34" charset="0"/>
              </a:rPr>
              <a:t>Spending more time looking at screens? Try and follow the 20-20-20 rule: Take a 20-second break, every 20 minutes, look 20 feet away</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[Link to </a:t>
            </a:r>
            <a:r>
              <a:rPr lang="en-US" sz="1050" dirty="0">
                <a:solidFill>
                  <a:schemeClr val="accent4"/>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https://www.aao.org/eye-health/tips-prevention/computer-usage</a:t>
            </a:r>
            <a:r>
              <a:rPr lang="en-US" sz="1050" dirty="0">
                <a:solidFill>
                  <a:schemeClr val="accent4"/>
                </a:solidFill>
                <a:latin typeface="Arial" panose="020B0604020202020204" pitchFamily="34" charset="0"/>
                <a:cs typeface="Arial" panose="020B0604020202020204" pitchFamily="34" charset="0"/>
              </a:rPr>
              <a:t>]</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200" b="1" dirty="0">
                <a:solidFill>
                  <a:prstClr val="black"/>
                </a:solidFill>
                <a:latin typeface="Arial" panose="020B0604020202020204" pitchFamily="34" charset="0"/>
                <a:cs typeface="Arial" panose="020B0604020202020204" pitchFamily="34" charset="0"/>
              </a:rPr>
              <a:t> </a:t>
            </a:r>
            <a:br>
              <a:rPr lang="en-US" sz="120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(Right click, choose “Save as Picture” </a:t>
            </a:r>
            <a:br>
              <a:rPr lang="en-US" sz="1050" dirty="0">
                <a:solidFill>
                  <a:schemeClr val="accent4"/>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to save locally)</a:t>
            </a:r>
          </a:p>
        </p:txBody>
      </p:sp>
      <p:sp>
        <p:nvSpPr>
          <p:cNvPr id="4" name="Slide Number Placeholder 3">
            <a:extLst>
              <a:ext uri="{FF2B5EF4-FFF2-40B4-BE49-F238E27FC236}">
                <a16:creationId xmlns:a16="http://schemas.microsoft.com/office/drawing/2014/main" id="{51FDB5D4-2E67-F144-A8FF-72219AAA618F}"/>
              </a:ext>
            </a:extLst>
          </p:cNvPr>
          <p:cNvSpPr>
            <a:spLocks noGrp="1"/>
          </p:cNvSpPr>
          <p:nvPr>
            <p:ph type="sldNum" sz="quarter" idx="12"/>
          </p:nvPr>
        </p:nvSpPr>
        <p:spPr/>
        <p:txBody>
          <a:bodyPr/>
          <a:lstStyle/>
          <a:p>
            <a:fld id="{831CF876-C667-454B-AC1D-C4CFE4BD3ADE}" type="slidenum">
              <a:rPr lang="en-US" smtClean="0"/>
              <a:pPr/>
              <a:t>14</a:t>
            </a:fld>
            <a:endParaRPr lang="en-US" dirty="0"/>
          </a:p>
        </p:txBody>
      </p:sp>
      <p:pic>
        <p:nvPicPr>
          <p:cNvPr id="9" name="Picture 2" descr="Twitter logo history | Creative Freedom">
            <a:extLst>
              <a:ext uri="{FF2B5EF4-FFF2-40B4-BE49-F238E27FC236}">
                <a16:creationId xmlns:a16="http://schemas.microsoft.com/office/drawing/2014/main" id="{FF1B823C-C47C-4B49-BC43-1FA15024EAD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2716" y="94951"/>
            <a:ext cx="598627" cy="4863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739BC11-06A2-7241-BCE3-67B07E3E24E4}"/>
              </a:ext>
            </a:extLst>
          </p:cNvPr>
          <p:cNvPicPr>
            <a:picLocks noChangeAspect="1"/>
          </p:cNvPicPr>
          <p:nvPr/>
        </p:nvPicPr>
        <p:blipFill>
          <a:blip r:embed="rId4"/>
          <a:stretch>
            <a:fillRect/>
          </a:stretch>
        </p:blipFill>
        <p:spPr>
          <a:xfrm>
            <a:off x="3557679" y="1929571"/>
            <a:ext cx="4649926" cy="2431435"/>
          </a:xfrm>
          <a:prstGeom prst="rect">
            <a:avLst/>
          </a:prstGeom>
        </p:spPr>
      </p:pic>
      <p:sp>
        <p:nvSpPr>
          <p:cNvPr id="8" name="TextBox 7">
            <a:extLst>
              <a:ext uri="{FF2B5EF4-FFF2-40B4-BE49-F238E27FC236}">
                <a16:creationId xmlns:a16="http://schemas.microsoft.com/office/drawing/2014/main" id="{C000AA76-5EAE-4A44-9EFF-CA533D4E009D}"/>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1701329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0502AF63-96CF-D741-94F7-E5D5516367BA}"/>
              </a:ext>
            </a:extLst>
          </p:cNvPr>
          <p:cNvSpPr>
            <a:spLocks noGrp="1"/>
          </p:cNvSpPr>
          <p:nvPr>
            <p:ph idx="1"/>
          </p:nvPr>
        </p:nvSpPr>
        <p:spPr>
          <a:xfrm>
            <a:off x="254001" y="1066800"/>
            <a:ext cx="8493760" cy="3565923"/>
          </a:xfrm>
        </p:spPr>
        <p:txBody>
          <a:bodyPr/>
          <a:lstStyle/>
          <a:p>
            <a:pPr marL="214313" indent="-214313">
              <a:buFont typeface="Arial" panose="020B0604020202020204" pitchFamily="34" charset="0"/>
              <a:buChar char="•"/>
            </a:pPr>
            <a:r>
              <a:rPr lang="en-US" sz="1400" dirty="0">
                <a:latin typeface="Arial" panose="020B0604020202020204" pitchFamily="34" charset="0"/>
                <a:cs typeface="Arial" panose="020B0604020202020204" pitchFamily="34" charset="0"/>
              </a:rPr>
              <a:t>Photos, graphics and videos drive higher engagement, and we recommend using photos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of your team and clinic where relevant</a:t>
            </a:r>
          </a:p>
          <a:p>
            <a:pPr marL="214313" indent="-214313">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400" dirty="0">
                <a:latin typeface="Arial" panose="020B0604020202020204" pitchFamily="34" charset="0"/>
                <a:cs typeface="Arial" panose="020B0604020202020204" pitchFamily="34" charset="0"/>
              </a:rPr>
              <a:t>Resources:</a:t>
            </a:r>
          </a:p>
          <a:p>
            <a:pPr marL="557213" lvl="1" indent="-214313"/>
            <a:r>
              <a:rPr lang="en-US" sz="1400" dirty="0">
                <a:latin typeface="Arial" panose="020B0604020202020204" pitchFamily="34" charset="0"/>
                <a:cs typeface="Arial" panose="020B0604020202020204" pitchFamily="34" charset="0"/>
              </a:rPr>
              <a:t>Images: </a:t>
            </a:r>
            <a:r>
              <a:rPr lang="en-US" sz="1400" dirty="0" err="1">
                <a:latin typeface="Arial" panose="020B0604020202020204" pitchFamily="34" charset="0"/>
                <a:cs typeface="Arial" panose="020B0604020202020204" pitchFamily="34" charset="0"/>
              </a:rPr>
              <a:t>Pexels.com</a:t>
            </a:r>
            <a:r>
              <a:rPr lang="en-US" sz="1400" dirty="0">
                <a:latin typeface="Arial" panose="020B0604020202020204" pitchFamily="34" charset="0"/>
                <a:cs typeface="Arial" panose="020B0604020202020204" pitchFamily="34" charset="0"/>
              </a:rPr>
              <a:t> and </a:t>
            </a:r>
            <a:r>
              <a:rPr lang="en-US" sz="1400" dirty="0" err="1">
                <a:latin typeface="Arial" panose="020B0604020202020204" pitchFamily="34" charset="0"/>
                <a:cs typeface="Arial" panose="020B0604020202020204" pitchFamily="34" charset="0"/>
              </a:rPr>
              <a:t>Unsplash.com</a:t>
            </a:r>
            <a:r>
              <a:rPr lang="en-US" sz="1400" dirty="0">
                <a:latin typeface="Arial" panose="020B0604020202020204" pitchFamily="34" charset="0"/>
                <a:cs typeface="Arial" panose="020B0604020202020204" pitchFamily="34" charset="0"/>
              </a:rPr>
              <a:t> that offer photos for royalty-free use</a:t>
            </a:r>
          </a:p>
          <a:p>
            <a:pPr marL="557213" lvl="1" indent="-214313"/>
            <a:r>
              <a:rPr lang="en-US" sz="1400" dirty="0">
                <a:latin typeface="Arial" panose="020B0604020202020204" pitchFamily="34" charset="0"/>
                <a:cs typeface="Arial" panose="020B0604020202020204" pitchFamily="34" charset="0"/>
              </a:rPr>
              <a:t>CORE: </a:t>
            </a:r>
            <a:r>
              <a:rPr lang="en-US" sz="140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COVIDEyeFacts.org </a:t>
            </a:r>
            <a:endParaRPr lang="en-US" sz="1400" u="sng" dirty="0">
              <a:latin typeface="Arial" panose="020B0604020202020204" pitchFamily="34" charset="0"/>
              <a:cs typeface="Arial" panose="020B0604020202020204" pitchFamily="34" charset="0"/>
            </a:endParaRPr>
          </a:p>
          <a:p>
            <a:pPr marL="557213" lvl="1" indent="-214313"/>
            <a:r>
              <a:rPr lang="en-US" sz="1400" dirty="0">
                <a:latin typeface="Arial" panose="020B0604020202020204" pitchFamily="34" charset="0"/>
                <a:cs typeface="Arial" panose="020B0604020202020204" pitchFamily="34" charset="0"/>
              </a:rPr>
              <a:t>CDC: </a:t>
            </a:r>
            <a:r>
              <a:rPr lang="en-US" sz="14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Protect Your Eyes</a:t>
            </a:r>
            <a:endParaRPr lang="en-US" sz="1400" dirty="0">
              <a:latin typeface="Arial" panose="020B0604020202020204" pitchFamily="34" charset="0"/>
              <a:cs typeface="Arial" panose="020B0604020202020204" pitchFamily="34" charset="0"/>
            </a:endParaRPr>
          </a:p>
          <a:p>
            <a:pPr marL="557213" lvl="1" indent="-214313"/>
            <a:r>
              <a:rPr lang="en-US" sz="1400" u="sng">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American </a:t>
            </a:r>
            <a:r>
              <a:rPr lang="en-US" sz="1400" u="sng"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Academy of Ophthalmology</a:t>
            </a:r>
            <a:endParaRPr lang="en-US" sz="1400" u="sng" dirty="0">
              <a:latin typeface="Arial" panose="020B0604020202020204" pitchFamily="34" charset="0"/>
              <a:cs typeface="Arial" panose="020B0604020202020204" pitchFamily="34" charset="0"/>
            </a:endParaRPr>
          </a:p>
          <a:p>
            <a:pPr marL="557213" lvl="1" indent="-214313"/>
            <a:r>
              <a:rPr lang="en-US" sz="1400" u="sng"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American Optometric Association (AOA)</a:t>
            </a:r>
            <a:endParaRPr lang="en-US" sz="1400" u="sng"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0" indent="0">
              <a:buNone/>
            </a:pPr>
            <a:endParaRPr lang="en-US" dirty="0"/>
          </a:p>
        </p:txBody>
      </p:sp>
      <p:sp>
        <p:nvSpPr>
          <p:cNvPr id="12" name="Title 11">
            <a:extLst>
              <a:ext uri="{FF2B5EF4-FFF2-40B4-BE49-F238E27FC236}">
                <a16:creationId xmlns:a16="http://schemas.microsoft.com/office/drawing/2014/main" id="{EADC1C2E-7C78-E649-916E-9F8C84B23B58}"/>
              </a:ext>
            </a:extLst>
          </p:cNvPr>
          <p:cNvSpPr>
            <a:spLocks noGrp="1"/>
          </p:cNvSpPr>
          <p:nvPr>
            <p:ph type="title"/>
          </p:nvPr>
        </p:nvSpPr>
        <p:spPr/>
        <p:txBody>
          <a:bodyPr/>
          <a:lstStyle/>
          <a:p>
            <a:r>
              <a:rPr lang="en-US" sz="3000" dirty="0">
                <a:solidFill>
                  <a:prstClr val="black"/>
                </a:solidFill>
                <a:latin typeface="Arial" panose="020B0604020202020204" pitchFamily="34" charset="0"/>
                <a:cs typeface="Arial" panose="020B0604020202020204" pitchFamily="34" charset="0"/>
              </a:rPr>
              <a:t>Additional ideas for social content</a:t>
            </a:r>
            <a:endParaRPr lang="en-US" sz="3000" dirty="0"/>
          </a:p>
        </p:txBody>
      </p:sp>
      <p:sp>
        <p:nvSpPr>
          <p:cNvPr id="2" name="Slide Number Placeholder 1">
            <a:extLst>
              <a:ext uri="{FF2B5EF4-FFF2-40B4-BE49-F238E27FC236}">
                <a16:creationId xmlns:a16="http://schemas.microsoft.com/office/drawing/2014/main" id="{136DAE58-61D9-6C41-BA03-92F1CDE8DA49}"/>
              </a:ext>
            </a:extLst>
          </p:cNvPr>
          <p:cNvSpPr>
            <a:spLocks noGrp="1"/>
          </p:cNvSpPr>
          <p:nvPr>
            <p:ph type="sldNum" sz="quarter" idx="12"/>
          </p:nvPr>
        </p:nvSpPr>
        <p:spPr/>
        <p:txBody>
          <a:bodyPr/>
          <a:lstStyle/>
          <a:p>
            <a:fld id="{831CF876-C667-454B-AC1D-C4CFE4BD3ADE}" type="slidenum">
              <a:rPr lang="en-US" smtClean="0"/>
              <a:pPr/>
              <a:t>15</a:t>
            </a:fld>
            <a:endParaRPr lang="en-US" dirty="0"/>
          </a:p>
        </p:txBody>
      </p:sp>
      <p:pic>
        <p:nvPicPr>
          <p:cNvPr id="17" name="Picture 2" descr="Twitter logo history | Creative Freedom">
            <a:extLst>
              <a:ext uri="{FF2B5EF4-FFF2-40B4-BE49-F238E27FC236}">
                <a16:creationId xmlns:a16="http://schemas.microsoft.com/office/drawing/2014/main" id="{0A4B733F-2072-BC42-8884-69E4A516E0D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2716" y="94951"/>
            <a:ext cx="598627" cy="4863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acebook Brand Resources">
            <a:extLst>
              <a:ext uri="{FF2B5EF4-FFF2-40B4-BE49-F238E27FC236}">
                <a16:creationId xmlns:a16="http://schemas.microsoft.com/office/drawing/2014/main" id="{2587F412-A223-A642-83B6-6B48B62A97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0938" y="100280"/>
            <a:ext cx="441702" cy="4417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nstagram Logo Png - Free Transparent PNG Logos">
            <a:extLst>
              <a:ext uri="{FF2B5EF4-FFF2-40B4-BE49-F238E27FC236}">
                <a16:creationId xmlns:a16="http://schemas.microsoft.com/office/drawing/2014/main" id="{FD105F00-ECBE-E441-B379-DC2C91A66C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54911" y="67274"/>
            <a:ext cx="566870" cy="5668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97D2DF-CF88-474F-8B2B-ABF771187BB5}"/>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419714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F693E45-2332-FD47-97E3-94D647171063}"/>
              </a:ext>
            </a:extLst>
          </p:cNvPr>
          <p:cNvSpPr/>
          <p:nvPr/>
        </p:nvSpPr>
        <p:spPr>
          <a:xfrm>
            <a:off x="722615" y="2131502"/>
            <a:ext cx="2569226" cy="2049792"/>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endParaRPr lang="en-US" sz="1050" dirty="0">
              <a:solidFill>
                <a:schemeClr val="tx2"/>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As we begin to reopen for care or procedures, your #</a:t>
            </a:r>
            <a:r>
              <a:rPr lang="en-US" sz="1050" dirty="0" err="1">
                <a:solidFill>
                  <a:schemeClr val="accent4"/>
                </a:solidFill>
                <a:latin typeface="Arial" panose="020B0604020202020204" pitchFamily="34" charset="0"/>
                <a:cs typeface="Arial" panose="020B0604020202020204" pitchFamily="34" charset="0"/>
              </a:rPr>
              <a:t>eyehealth</a:t>
            </a:r>
            <a:r>
              <a:rPr lang="en-US" sz="1050" dirty="0">
                <a:solidFill>
                  <a:schemeClr val="accent4"/>
                </a:solidFill>
                <a:latin typeface="Arial" panose="020B0604020202020204" pitchFamily="34" charset="0"/>
                <a:cs typeface="Arial" panose="020B0604020202020204" pitchFamily="34" charset="0"/>
              </a:rPr>
              <a:t> and safety are our top priority. Here are the actions we are taking to prevent infection:</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[Insert actions taken]</a:t>
            </a:r>
          </a:p>
          <a:p>
            <a:pPr defTabSz="548640"/>
            <a:endParaRPr lang="en-US" sz="96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200" b="1" dirty="0">
                <a:solidFill>
                  <a:schemeClr val="accent4"/>
                </a:solidFill>
                <a:latin typeface="Arial" panose="020B0604020202020204" pitchFamily="34" charset="0"/>
                <a:cs typeface="Arial" panose="020B0604020202020204" pitchFamily="34" charset="0"/>
              </a:rPr>
              <a:t> </a:t>
            </a:r>
            <a:br>
              <a:rPr lang="en-US" sz="1050" b="1" dirty="0">
                <a:solidFill>
                  <a:schemeClr val="accent4"/>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(Right click, choose “Save as Picture” </a:t>
            </a:r>
            <a:br>
              <a:rPr lang="en-US" sz="1050" dirty="0">
                <a:solidFill>
                  <a:schemeClr val="accent4"/>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to save locally)</a:t>
            </a:r>
          </a:p>
          <a:p>
            <a:pPr defTabSz="548640"/>
            <a:endParaRPr lang="en-US" sz="960" dirty="0">
              <a:solidFill>
                <a:schemeClr val="accent4"/>
              </a:solidFill>
              <a:latin typeface="Arial" panose="020B0604020202020204" pitchFamily="34" charset="0"/>
              <a:cs typeface="Arial" panose="020B0604020202020204" pitchFamily="34" charset="0"/>
            </a:endParaRPr>
          </a:p>
        </p:txBody>
      </p:sp>
      <p:pic>
        <p:nvPicPr>
          <p:cNvPr id="1026" name="Picture 2" descr="Facebook Brand Resources">
            <a:extLst>
              <a:ext uri="{FF2B5EF4-FFF2-40B4-BE49-F238E27FC236}">
                <a16:creationId xmlns:a16="http://schemas.microsoft.com/office/drawing/2014/main" id="{EA5EF498-AA8C-43E0-8A6D-1452213B1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378" y="100280"/>
            <a:ext cx="441702" cy="4417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0163E9-F3CE-4DD8-B6B2-A81C8CEC7B1E}"/>
              </a:ext>
            </a:extLst>
          </p:cNvPr>
          <p:cNvSpPr txBox="1"/>
          <p:nvPr/>
        </p:nvSpPr>
        <p:spPr>
          <a:xfrm>
            <a:off x="3844317" y="4306392"/>
            <a:ext cx="3795641" cy="369332"/>
          </a:xfrm>
          <a:prstGeom prst="rect">
            <a:avLst/>
          </a:prstGeom>
          <a:noFill/>
        </p:spPr>
        <p:txBody>
          <a:bodyPr wrap="square" rtlCol="0">
            <a:spAutoFit/>
          </a:bodyPr>
          <a:lstStyle/>
          <a:p>
            <a:r>
              <a:rPr lang="en-US" sz="900" b="1" i="1" dirty="0">
                <a:solidFill>
                  <a:schemeClr val="accent4"/>
                </a:solidFill>
                <a:latin typeface="Arial" panose="020B0604020202020204" pitchFamily="34" charset="0"/>
                <a:cs typeface="Arial" panose="020B0604020202020204" pitchFamily="34" charset="0"/>
              </a:rPr>
              <a:t>Note: </a:t>
            </a:r>
            <a:r>
              <a:rPr lang="en-US" sz="900" i="1" dirty="0">
                <a:solidFill>
                  <a:schemeClr val="accent4"/>
                </a:solidFill>
                <a:latin typeface="Arial" panose="020B0604020202020204" pitchFamily="34" charset="0"/>
                <a:cs typeface="Arial" panose="020B0604020202020204" pitchFamily="34" charset="0"/>
              </a:rPr>
              <a:t>Recommend taking a photo demonstrating your clinic’s increased precautions</a:t>
            </a:r>
          </a:p>
        </p:txBody>
      </p:sp>
      <p:pic>
        <p:nvPicPr>
          <p:cNvPr id="8" name="Picture 2" descr="Instagram Logo Png - Free Transparent PNG Logos">
            <a:extLst>
              <a:ext uri="{FF2B5EF4-FFF2-40B4-BE49-F238E27FC236}">
                <a16:creationId xmlns:a16="http://schemas.microsoft.com/office/drawing/2014/main" id="{B8F68CF6-F9B6-445F-922D-0125583FB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7351" y="67274"/>
            <a:ext cx="566870" cy="566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oman in black shirt holding white plastic bottle">
            <a:extLst>
              <a:ext uri="{FF2B5EF4-FFF2-40B4-BE49-F238E27FC236}">
                <a16:creationId xmlns:a16="http://schemas.microsoft.com/office/drawing/2014/main" id="{DDBD7F61-863B-4D62-8657-0D7930F6A4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8509" y="1768561"/>
            <a:ext cx="3795641" cy="253169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D659FA7-60E0-834B-97DE-0FDE509BF467}"/>
              </a:ext>
            </a:extLst>
          </p:cNvPr>
          <p:cNvSpPr>
            <a:spLocks noGrp="1"/>
          </p:cNvSpPr>
          <p:nvPr>
            <p:ph type="title"/>
          </p:nvPr>
        </p:nvSpPr>
        <p:spPr>
          <a:xfrm>
            <a:off x="254000" y="259238"/>
            <a:ext cx="8707120" cy="566870"/>
          </a:xfrm>
        </p:spPr>
        <p:txBody>
          <a:bodyPr/>
          <a:lstStyle/>
          <a:p>
            <a:pPr algn="ctr"/>
            <a:r>
              <a:rPr lang="en-US" sz="3000" dirty="0"/>
              <a:t>Reopening Safely</a:t>
            </a:r>
          </a:p>
        </p:txBody>
      </p:sp>
      <p:sp>
        <p:nvSpPr>
          <p:cNvPr id="10" name="Slide Number Placeholder 9">
            <a:extLst>
              <a:ext uri="{FF2B5EF4-FFF2-40B4-BE49-F238E27FC236}">
                <a16:creationId xmlns:a16="http://schemas.microsoft.com/office/drawing/2014/main" id="{8DBF4C75-2640-734E-AB10-F6396B5DF29A}"/>
              </a:ext>
            </a:extLst>
          </p:cNvPr>
          <p:cNvSpPr>
            <a:spLocks noGrp="1"/>
          </p:cNvSpPr>
          <p:nvPr>
            <p:ph type="sldNum" sz="quarter" idx="12"/>
          </p:nvPr>
        </p:nvSpPr>
        <p:spPr/>
        <p:txBody>
          <a:bodyPr/>
          <a:lstStyle/>
          <a:p>
            <a:fld id="{831CF876-C667-454B-AC1D-C4CFE4BD3ADE}" type="slidenum">
              <a:rPr lang="en-US" smtClean="0"/>
              <a:pPr/>
              <a:t>2</a:t>
            </a:fld>
            <a:endParaRPr lang="en-US" dirty="0"/>
          </a:p>
        </p:txBody>
      </p:sp>
      <p:sp>
        <p:nvSpPr>
          <p:cNvPr id="11" name="TextBox 10">
            <a:extLst>
              <a:ext uri="{FF2B5EF4-FFF2-40B4-BE49-F238E27FC236}">
                <a16:creationId xmlns:a16="http://schemas.microsoft.com/office/drawing/2014/main" id="{67148273-FAC3-4AE1-9B7F-99E8FAF50335}"/>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3116050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acebook Brand Resources">
            <a:extLst>
              <a:ext uri="{FF2B5EF4-FFF2-40B4-BE49-F238E27FC236}">
                <a16:creationId xmlns:a16="http://schemas.microsoft.com/office/drawing/2014/main" id="{FAA9D8BA-0001-4E18-8507-BA545A200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3378" y="100280"/>
            <a:ext cx="441702" cy="4417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Reopening Safely</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100329"/>
            <a:ext cx="2178033" cy="2239074"/>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defTabSz="548640"/>
            <a:r>
              <a:rPr lang="en-US" sz="1050" dirty="0">
                <a:solidFill>
                  <a:schemeClr val="accent4"/>
                </a:solidFill>
                <a:latin typeface="Arial" panose="020B0604020202020204" pitchFamily="34" charset="0"/>
                <a:cs typeface="Arial" panose="020B0604020202020204" pitchFamily="34" charset="0"/>
              </a:rPr>
              <a:t>Things have changed around here! Here are 5 things we’re doing to help keep you safe. Contact our office to learn more:</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[LINK: Your clinic’s website and/or phone number to explain virtual waiting room, etc.] </a:t>
            </a:r>
          </a:p>
          <a:p>
            <a:pPr defTabSz="548640"/>
            <a:endParaRPr lang="en-US" sz="1050" dirty="0">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 </a:t>
            </a:r>
            <a:br>
              <a:rPr lang="en-US" sz="105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(Right click, choose “Save as Picture” to save locally)</a:t>
            </a:r>
          </a:p>
        </p:txBody>
      </p:sp>
      <p:pic>
        <p:nvPicPr>
          <p:cNvPr id="22" name="Picture 2" descr="Instagram Logo Png - Free Transparent PNG Logos">
            <a:extLst>
              <a:ext uri="{FF2B5EF4-FFF2-40B4-BE49-F238E27FC236}">
                <a16:creationId xmlns:a16="http://schemas.microsoft.com/office/drawing/2014/main" id="{8D12AEA1-EF95-6A49-BEFD-F1349A9F1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351" y="67274"/>
            <a:ext cx="566870" cy="566870"/>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24">
            <a:extLst>
              <a:ext uri="{FF2B5EF4-FFF2-40B4-BE49-F238E27FC236}">
                <a16:creationId xmlns:a16="http://schemas.microsoft.com/office/drawing/2014/main" id="{FC109973-261E-304D-B444-F86EC13EFD95}"/>
              </a:ext>
            </a:extLst>
          </p:cNvPr>
          <p:cNvSpPr>
            <a:spLocks noGrp="1"/>
          </p:cNvSpPr>
          <p:nvPr>
            <p:ph type="sldNum" sz="quarter" idx="12"/>
          </p:nvPr>
        </p:nvSpPr>
        <p:spPr/>
        <p:txBody>
          <a:bodyPr/>
          <a:lstStyle/>
          <a:p>
            <a:fld id="{831CF876-C667-454B-AC1D-C4CFE4BD3ADE}" type="slidenum">
              <a:rPr lang="en-US" smtClean="0"/>
              <a:pPr/>
              <a:t>3</a:t>
            </a:fld>
            <a:endParaRPr lang="en-US" dirty="0"/>
          </a:p>
        </p:txBody>
      </p:sp>
      <p:sp>
        <p:nvSpPr>
          <p:cNvPr id="9" name="TextBox 8">
            <a:extLst>
              <a:ext uri="{FF2B5EF4-FFF2-40B4-BE49-F238E27FC236}">
                <a16:creationId xmlns:a16="http://schemas.microsoft.com/office/drawing/2014/main" id="{1EC6855C-52DD-4FB2-B2DA-8C0DB94CB3BE}"/>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pic>
        <p:nvPicPr>
          <p:cNvPr id="4" name="Picture 3" descr="A screenshot of a cell phone&#10;&#10;Description automatically generated">
            <a:extLst>
              <a:ext uri="{FF2B5EF4-FFF2-40B4-BE49-F238E27FC236}">
                <a16:creationId xmlns:a16="http://schemas.microsoft.com/office/drawing/2014/main" id="{8C02ECC5-32FA-47DE-B260-6465ED338A2A}"/>
              </a:ext>
            </a:extLst>
          </p:cNvPr>
          <p:cNvPicPr>
            <a:picLocks noChangeAspect="1"/>
          </p:cNvPicPr>
          <p:nvPr/>
        </p:nvPicPr>
        <p:blipFill>
          <a:blip r:embed="rId4"/>
          <a:stretch>
            <a:fillRect/>
          </a:stretch>
        </p:blipFill>
        <p:spPr>
          <a:xfrm>
            <a:off x="3486450" y="2054759"/>
            <a:ext cx="4770024" cy="2496312"/>
          </a:xfrm>
          <a:prstGeom prst="rect">
            <a:avLst/>
          </a:prstGeom>
        </p:spPr>
      </p:pic>
    </p:spTree>
    <p:extLst>
      <p:ext uri="{BB962C8B-B14F-4D97-AF65-F5344CB8AC3E}">
        <p14:creationId xmlns:p14="http://schemas.microsoft.com/office/powerpoint/2010/main" val="3197673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acebook Brand Resources">
            <a:extLst>
              <a:ext uri="{FF2B5EF4-FFF2-40B4-BE49-F238E27FC236}">
                <a16:creationId xmlns:a16="http://schemas.microsoft.com/office/drawing/2014/main" id="{FAA9D8BA-0001-4E18-8507-BA545A200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3378" y="100280"/>
            <a:ext cx="441702" cy="4417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Eye Health: COVID-19</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121111"/>
            <a:ext cx="2580169" cy="2885405"/>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defTabSz="548640"/>
            <a:r>
              <a:rPr lang="en-US" sz="1050" dirty="0">
                <a:solidFill>
                  <a:schemeClr val="accent4"/>
                </a:solidFill>
                <a:latin typeface="Arial" panose="020B0604020202020204" pitchFamily="34" charset="0"/>
                <a:cs typeface="Arial" panose="020B0604020202020204" pitchFamily="34" charset="0"/>
              </a:rPr>
              <a:t>Worried about wearing contacts during COVID-19? A new peer-reviewed paper from five of the world’s most prominent ocular researchers reassures contact lens wearers that there is currently no scientific evidence that contact lens wearers have an increased risk of contracting #COVID19 compared to eyeglass wearers #eyecare </a:t>
            </a:r>
          </a:p>
          <a:p>
            <a:pPr defTabSz="548640"/>
            <a:endParaRPr lang="en-US" sz="1050" dirty="0">
              <a:solidFill>
                <a:prstClr val="black"/>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[LINK: </a:t>
            </a:r>
            <a:r>
              <a:rPr lang="en-US" sz="1050" u="sng" dirty="0">
                <a:solidFill>
                  <a:schemeClr val="accent4"/>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COVIDEyeFacts.org</a:t>
            </a:r>
            <a:r>
              <a:rPr lang="en-US" sz="1050" dirty="0">
                <a:solidFill>
                  <a:schemeClr val="accent4"/>
                </a:solidFill>
                <a:latin typeface="Arial" panose="020B0604020202020204" pitchFamily="34" charset="0"/>
                <a:cs typeface="Arial" panose="020B0604020202020204" pitchFamily="34" charset="0"/>
              </a:rPr>
              <a:t>] </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050" b="1" dirty="0">
                <a:solidFill>
                  <a:prstClr val="black"/>
                </a:solidFill>
                <a:latin typeface="Arial" panose="020B0604020202020204" pitchFamily="34" charset="0"/>
                <a:cs typeface="Arial" panose="020B0604020202020204" pitchFamily="34" charset="0"/>
              </a:rPr>
              <a:t> </a:t>
            </a:r>
            <a:br>
              <a:rPr lang="en-US" sz="105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(Download the full infographic here [</a:t>
            </a:r>
            <a:r>
              <a:rPr lang="en-US" sz="1050" dirty="0">
                <a:solidFill>
                  <a:schemeClr val="tx2"/>
                </a:solidFill>
                <a:latin typeface="Arial" panose="020B0604020202020204" pitchFamily="34" charset="0"/>
                <a:cs typeface="Arial" panose="020B0604020202020204" pitchFamily="34" charset="0"/>
              </a:rPr>
              <a:t>hyperlink to toolkit</a:t>
            </a:r>
            <a:r>
              <a:rPr lang="en-US" sz="1050" dirty="0">
                <a:solidFill>
                  <a:schemeClr val="accent4"/>
                </a:solidFill>
                <a:latin typeface="Arial" panose="020B0604020202020204" pitchFamily="34" charset="0"/>
                <a:cs typeface="Arial" panose="020B0604020202020204" pitchFamily="34" charset="0"/>
              </a:rPr>
              <a:t>] to save locally)</a:t>
            </a:r>
          </a:p>
          <a:p>
            <a:pPr defTabSz="548640"/>
            <a:endParaRPr lang="en-US" sz="1050" dirty="0">
              <a:solidFill>
                <a:schemeClr val="accent4"/>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E9F54E-34A7-6648-A70D-3B0FBF5AC3D7}"/>
              </a:ext>
            </a:extLst>
          </p:cNvPr>
          <p:cNvPicPr>
            <a:picLocks noChangeAspect="1"/>
          </p:cNvPicPr>
          <p:nvPr/>
        </p:nvPicPr>
        <p:blipFill>
          <a:blip r:embed="rId4"/>
          <a:stretch>
            <a:fillRect/>
          </a:stretch>
        </p:blipFill>
        <p:spPr>
          <a:xfrm>
            <a:off x="3576716" y="1978701"/>
            <a:ext cx="4453926" cy="2497789"/>
          </a:xfrm>
          <a:prstGeom prst="rect">
            <a:avLst/>
          </a:prstGeom>
        </p:spPr>
      </p:pic>
      <p:pic>
        <p:nvPicPr>
          <p:cNvPr id="13" name="Picture 2" descr="Instagram Logo Png - Free Transparent PNG Logos">
            <a:extLst>
              <a:ext uri="{FF2B5EF4-FFF2-40B4-BE49-F238E27FC236}">
                <a16:creationId xmlns:a16="http://schemas.microsoft.com/office/drawing/2014/main" id="{C7792209-98F5-FD45-BFD8-A1EE6B08A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7351" y="67274"/>
            <a:ext cx="566870" cy="56687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D3E102B4-7918-F849-B815-FF0CC93C9D50}"/>
              </a:ext>
            </a:extLst>
          </p:cNvPr>
          <p:cNvSpPr>
            <a:spLocks noGrp="1"/>
          </p:cNvSpPr>
          <p:nvPr>
            <p:ph type="sldNum" sz="quarter" idx="12"/>
          </p:nvPr>
        </p:nvSpPr>
        <p:spPr/>
        <p:txBody>
          <a:bodyPr/>
          <a:lstStyle/>
          <a:p>
            <a:fld id="{831CF876-C667-454B-AC1D-C4CFE4BD3ADE}" type="slidenum">
              <a:rPr lang="en-US" smtClean="0"/>
              <a:pPr/>
              <a:t>4</a:t>
            </a:fld>
            <a:endParaRPr lang="en-US" dirty="0"/>
          </a:p>
        </p:txBody>
      </p:sp>
      <p:sp>
        <p:nvSpPr>
          <p:cNvPr id="9" name="TextBox 8">
            <a:extLst>
              <a:ext uri="{FF2B5EF4-FFF2-40B4-BE49-F238E27FC236}">
                <a16:creationId xmlns:a16="http://schemas.microsoft.com/office/drawing/2014/main" id="{26437767-E66E-4808-AA21-658748BC1CEA}"/>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2299272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acebook Brand Resources">
            <a:extLst>
              <a:ext uri="{FF2B5EF4-FFF2-40B4-BE49-F238E27FC236}">
                <a16:creationId xmlns:a16="http://schemas.microsoft.com/office/drawing/2014/main" id="{FAA9D8BA-0001-4E18-8507-BA545A200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3378" y="100280"/>
            <a:ext cx="441702" cy="4417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Reopening Safely</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173066"/>
            <a:ext cx="2727166" cy="2077492"/>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defTabSz="548640"/>
            <a:r>
              <a:rPr lang="en-US" sz="1050" dirty="0">
                <a:solidFill>
                  <a:schemeClr val="accent4"/>
                </a:solidFill>
                <a:latin typeface="Arial" panose="020B0604020202020204" pitchFamily="34" charset="0"/>
                <a:cs typeface="Arial" panose="020B0604020202020204" pitchFamily="34" charset="0"/>
              </a:rPr>
              <a:t>Big thanks to this group at [Insert your clinic], who are working extra hard to help ensure our patients are safe and protected while caring for their #</a:t>
            </a:r>
            <a:r>
              <a:rPr lang="en-US" sz="1050" dirty="0" err="1">
                <a:solidFill>
                  <a:schemeClr val="accent4"/>
                </a:solidFill>
                <a:latin typeface="Arial" panose="020B0604020202020204" pitchFamily="34" charset="0"/>
                <a:cs typeface="Arial" panose="020B0604020202020204" pitchFamily="34" charset="0"/>
              </a:rPr>
              <a:t>eyehealth</a:t>
            </a:r>
            <a:r>
              <a:rPr lang="en-US" sz="1050" dirty="0">
                <a:solidFill>
                  <a:schemeClr val="accent4"/>
                </a:solidFill>
                <a:latin typeface="Arial" panose="020B0604020202020204" pitchFamily="34" charset="0"/>
                <a:cs typeface="Arial" panose="020B0604020202020204" pitchFamily="34" charset="0"/>
              </a:rPr>
              <a:t>. </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[LINK: to your clinic’s website]</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050" b="1" dirty="0">
                <a:solidFill>
                  <a:prstClr val="black"/>
                </a:solidFill>
                <a:latin typeface="Arial" panose="020B0604020202020204" pitchFamily="34" charset="0"/>
                <a:cs typeface="Arial" panose="020B0604020202020204" pitchFamily="34" charset="0"/>
              </a:rPr>
              <a:t> </a:t>
            </a:r>
            <a:br>
              <a:rPr lang="en-US" sz="105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(Download the full infographic here [</a:t>
            </a:r>
            <a:r>
              <a:rPr lang="en-US" sz="1050" dirty="0">
                <a:solidFill>
                  <a:schemeClr val="tx2"/>
                </a:solidFill>
                <a:latin typeface="Arial" panose="020B0604020202020204" pitchFamily="34" charset="0"/>
                <a:cs typeface="Arial" panose="020B0604020202020204" pitchFamily="34" charset="0"/>
              </a:rPr>
              <a:t>hyperlink to toolkit</a:t>
            </a:r>
            <a:r>
              <a:rPr lang="en-US" sz="1050" dirty="0">
                <a:solidFill>
                  <a:schemeClr val="accent4"/>
                </a:solidFill>
                <a:latin typeface="Arial" panose="020B0604020202020204" pitchFamily="34" charset="0"/>
                <a:cs typeface="Arial" panose="020B0604020202020204" pitchFamily="34" charset="0"/>
              </a:rPr>
              <a:t>] to save locally)</a:t>
            </a:r>
          </a:p>
          <a:p>
            <a:pPr defTabSz="548640"/>
            <a:endParaRPr lang="en-US" sz="1050" dirty="0">
              <a:solidFill>
                <a:schemeClr val="accent4"/>
              </a:solidFill>
              <a:latin typeface="Arial" panose="020B0604020202020204" pitchFamily="34" charset="0"/>
              <a:cs typeface="Arial" panose="020B0604020202020204" pitchFamily="34" charset="0"/>
            </a:endParaRPr>
          </a:p>
        </p:txBody>
      </p:sp>
      <p:pic>
        <p:nvPicPr>
          <p:cNvPr id="13" name="Picture 2" descr="Instagram Logo Png - Free Transparent PNG Logos">
            <a:extLst>
              <a:ext uri="{FF2B5EF4-FFF2-40B4-BE49-F238E27FC236}">
                <a16:creationId xmlns:a16="http://schemas.microsoft.com/office/drawing/2014/main" id="{C7792209-98F5-FD45-BFD8-A1EE6B08A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351" y="67274"/>
            <a:ext cx="566870" cy="5668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in a room&#10;&#10;Description automatically generated">
            <a:extLst>
              <a:ext uri="{FF2B5EF4-FFF2-40B4-BE49-F238E27FC236}">
                <a16:creationId xmlns:a16="http://schemas.microsoft.com/office/drawing/2014/main" id="{B1B4CC6B-1FE5-3E47-8810-96113BEEB34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rot="16200000">
            <a:off x="4076055" y="1577006"/>
            <a:ext cx="3010545" cy="3010545"/>
          </a:xfrm>
          <a:prstGeom prst="rect">
            <a:avLst/>
          </a:prstGeom>
        </p:spPr>
      </p:pic>
      <p:sp>
        <p:nvSpPr>
          <p:cNvPr id="2" name="Rectangle 1">
            <a:extLst>
              <a:ext uri="{FF2B5EF4-FFF2-40B4-BE49-F238E27FC236}">
                <a16:creationId xmlns:a16="http://schemas.microsoft.com/office/drawing/2014/main" id="{0A8B1C96-1DEC-EB45-880C-8087A53E9BEB}"/>
              </a:ext>
            </a:extLst>
          </p:cNvPr>
          <p:cNvSpPr/>
          <p:nvPr/>
        </p:nvSpPr>
        <p:spPr>
          <a:xfrm>
            <a:off x="4074631" y="2759187"/>
            <a:ext cx="3026417" cy="569346"/>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0C34E2-F2A3-264F-A088-CE6D74560E7F}"/>
              </a:ext>
            </a:extLst>
          </p:cNvPr>
          <p:cNvSpPr txBox="1"/>
          <p:nvPr/>
        </p:nvSpPr>
        <p:spPr>
          <a:xfrm>
            <a:off x="4076054" y="2907908"/>
            <a:ext cx="3010546" cy="276999"/>
          </a:xfrm>
          <a:prstGeom prst="rect">
            <a:avLst/>
          </a:prstGeom>
          <a:noFill/>
        </p:spPr>
        <p:txBody>
          <a:bodyPr wrap="square" rtlCol="0">
            <a:spAutoFit/>
          </a:bodyPr>
          <a:lstStyle/>
          <a:p>
            <a:pPr algn="ctr"/>
            <a:r>
              <a:rPr lang="en-US" sz="1200" i="1" dirty="0">
                <a:solidFill>
                  <a:schemeClr val="bg1"/>
                </a:solidFill>
                <a:latin typeface="Arial" panose="020B0604020202020204" pitchFamily="34" charset="0"/>
                <a:cs typeface="Arial" panose="020B0604020202020204" pitchFamily="34" charset="0"/>
              </a:rPr>
              <a:t>Sample photo; use photo of your staff</a:t>
            </a:r>
          </a:p>
        </p:txBody>
      </p:sp>
      <p:sp>
        <p:nvSpPr>
          <p:cNvPr id="3" name="Slide Number Placeholder 2">
            <a:extLst>
              <a:ext uri="{FF2B5EF4-FFF2-40B4-BE49-F238E27FC236}">
                <a16:creationId xmlns:a16="http://schemas.microsoft.com/office/drawing/2014/main" id="{7BE7B33D-B0D6-1342-8AB1-EB72AFF2F65B}"/>
              </a:ext>
            </a:extLst>
          </p:cNvPr>
          <p:cNvSpPr>
            <a:spLocks noGrp="1"/>
          </p:cNvSpPr>
          <p:nvPr>
            <p:ph type="sldNum" sz="quarter" idx="12"/>
          </p:nvPr>
        </p:nvSpPr>
        <p:spPr/>
        <p:txBody>
          <a:bodyPr/>
          <a:lstStyle/>
          <a:p>
            <a:fld id="{831CF876-C667-454B-AC1D-C4CFE4BD3ADE}" type="slidenum">
              <a:rPr lang="en-US" smtClean="0"/>
              <a:pPr/>
              <a:t>5</a:t>
            </a:fld>
            <a:endParaRPr lang="en-US" dirty="0"/>
          </a:p>
        </p:txBody>
      </p:sp>
      <p:sp>
        <p:nvSpPr>
          <p:cNvPr id="12" name="TextBox 11">
            <a:extLst>
              <a:ext uri="{FF2B5EF4-FFF2-40B4-BE49-F238E27FC236}">
                <a16:creationId xmlns:a16="http://schemas.microsoft.com/office/drawing/2014/main" id="{D7279C9F-2CF5-442D-8F6D-255E4E0E566A}"/>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2376818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acebook Brand Resources">
            <a:extLst>
              <a:ext uri="{FF2B5EF4-FFF2-40B4-BE49-F238E27FC236}">
                <a16:creationId xmlns:a16="http://schemas.microsoft.com/office/drawing/2014/main" id="{FAA9D8BA-0001-4E18-8507-BA545A200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3378" y="100280"/>
            <a:ext cx="441702" cy="4417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Eye Health: Increased Screen Time</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040062"/>
            <a:ext cx="2470289" cy="2239074"/>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defTabSz="548640"/>
            <a:r>
              <a:rPr lang="en-US" sz="1050" dirty="0">
                <a:solidFill>
                  <a:schemeClr val="accent4"/>
                </a:solidFill>
                <a:latin typeface="Arial" panose="020B0604020202020204" pitchFamily="34" charset="0"/>
                <a:cs typeface="Arial" panose="020B0604020202020204" pitchFamily="34" charset="0"/>
              </a:rPr>
              <a:t>Did you know increased screen time could be impacting your eye health? Check out this article on how to protect your eyes: </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[LINK: </a:t>
            </a:r>
            <a:r>
              <a:rPr lang="en-US" sz="1050" dirty="0">
                <a:solidFill>
                  <a:schemeClr val="accent4"/>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https://www.aoa.org/news/clinical-eye-care/covid-19-digital-eyestrain</a:t>
            </a:r>
            <a:r>
              <a:rPr lang="en-US" sz="1050" dirty="0">
                <a:solidFill>
                  <a:schemeClr val="accent4"/>
                </a:solidFill>
                <a:latin typeface="Arial" panose="020B0604020202020204" pitchFamily="34" charset="0"/>
                <a:cs typeface="Arial" panose="020B0604020202020204" pitchFamily="34" charset="0"/>
              </a:rPr>
              <a:t>]</a:t>
            </a:r>
          </a:p>
          <a:p>
            <a:pPr defTabSz="548640"/>
            <a:r>
              <a:rPr lang="en-US" sz="1050" dirty="0">
                <a:solidFill>
                  <a:schemeClr val="accent4"/>
                </a:solidFill>
                <a:latin typeface="Arial" panose="020B0604020202020204" pitchFamily="34" charset="0"/>
                <a:cs typeface="Arial" panose="020B0604020202020204" pitchFamily="34" charset="0"/>
              </a:rPr>
              <a:t> </a:t>
            </a:r>
          </a:p>
          <a:p>
            <a:pPr defTabSz="548640"/>
            <a:r>
              <a:rPr lang="en-US" sz="1200" b="1" dirty="0">
                <a:solidFill>
                  <a:schemeClr val="tx2"/>
                </a:solidFill>
                <a:latin typeface="Arial" panose="020B0604020202020204" pitchFamily="34" charset="0"/>
                <a:cs typeface="Arial" panose="020B0604020202020204" pitchFamily="34" charset="0"/>
              </a:rPr>
              <a:t>IMAGE</a:t>
            </a:r>
            <a:r>
              <a:rPr lang="en-US" sz="1050" b="1" dirty="0">
                <a:solidFill>
                  <a:prstClr val="black"/>
                </a:solidFill>
                <a:latin typeface="Arial" panose="020B0604020202020204" pitchFamily="34" charset="0"/>
                <a:cs typeface="Arial" panose="020B0604020202020204" pitchFamily="34" charset="0"/>
              </a:rPr>
              <a:t> </a:t>
            </a:r>
            <a:br>
              <a:rPr lang="en-US" sz="105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(Right click, choose “Save as Picture” to save locally)</a:t>
            </a:r>
          </a:p>
        </p:txBody>
      </p:sp>
      <p:pic>
        <p:nvPicPr>
          <p:cNvPr id="13" name="Picture 2" descr="Instagram Logo Png - Free Transparent PNG Logos">
            <a:extLst>
              <a:ext uri="{FF2B5EF4-FFF2-40B4-BE49-F238E27FC236}">
                <a16:creationId xmlns:a16="http://schemas.microsoft.com/office/drawing/2014/main" id="{C7792209-98F5-FD45-BFD8-A1EE6B08A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7351" y="67274"/>
            <a:ext cx="566870" cy="5668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hoto Of Woman Leaning On Table">
            <a:extLst>
              <a:ext uri="{FF2B5EF4-FFF2-40B4-BE49-F238E27FC236}">
                <a16:creationId xmlns:a16="http://schemas.microsoft.com/office/drawing/2014/main" id="{6B6174C4-1D83-BF4B-A8DB-C76163143D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135" b="21081"/>
          <a:stretch/>
        </p:blipFill>
        <p:spPr bwMode="auto">
          <a:xfrm>
            <a:off x="4134222" y="1539793"/>
            <a:ext cx="3074298" cy="294135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03F86F1-108D-974E-82A4-F6C5B5ABBA6A}"/>
              </a:ext>
            </a:extLst>
          </p:cNvPr>
          <p:cNvSpPr>
            <a:spLocks noGrp="1"/>
          </p:cNvSpPr>
          <p:nvPr>
            <p:ph type="sldNum" sz="quarter" idx="12"/>
          </p:nvPr>
        </p:nvSpPr>
        <p:spPr/>
        <p:txBody>
          <a:bodyPr/>
          <a:lstStyle/>
          <a:p>
            <a:fld id="{831CF876-C667-454B-AC1D-C4CFE4BD3ADE}" type="slidenum">
              <a:rPr lang="en-US" smtClean="0"/>
              <a:pPr/>
              <a:t>6</a:t>
            </a:fld>
            <a:endParaRPr lang="en-US" dirty="0"/>
          </a:p>
        </p:txBody>
      </p:sp>
      <p:sp>
        <p:nvSpPr>
          <p:cNvPr id="9" name="TextBox 8">
            <a:extLst>
              <a:ext uri="{FF2B5EF4-FFF2-40B4-BE49-F238E27FC236}">
                <a16:creationId xmlns:a16="http://schemas.microsoft.com/office/drawing/2014/main" id="{09EF55DA-3D8E-4CB8-879E-666F3E30E200}"/>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1714476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acebook Brand Resources">
            <a:extLst>
              <a:ext uri="{FF2B5EF4-FFF2-40B4-BE49-F238E27FC236}">
                <a16:creationId xmlns:a16="http://schemas.microsoft.com/office/drawing/2014/main" id="{FAA9D8BA-0001-4E18-8507-BA545A200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3378" y="100280"/>
            <a:ext cx="441702" cy="4417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Eye Health COVID-19</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116262"/>
            <a:ext cx="2470289" cy="2239074"/>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defTabSz="548640"/>
            <a:r>
              <a:rPr lang="en-US" sz="1050" dirty="0">
                <a:solidFill>
                  <a:schemeClr val="accent4"/>
                </a:solidFill>
                <a:latin typeface="Arial" panose="020B0604020202020204" pitchFamily="34" charset="0"/>
                <a:cs typeface="Arial" panose="020B0604020202020204" pitchFamily="34" charset="0"/>
              </a:rPr>
              <a:t>Helpful tips on good eye hygiene during the COVID-19 pandemic.</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[LINK: </a:t>
            </a:r>
            <a:r>
              <a:rPr lang="en-US" sz="1050" dirty="0">
                <a:solidFill>
                  <a:schemeClr val="accent4"/>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https://www.aoa.org/patients-and-public/caring-for-your-vision/contact-lenses/what-you-need-to-know-about-contact-lens-hygiene-and-compliance</a:t>
            </a:r>
            <a:r>
              <a:rPr lang="en-US" sz="1050" dirty="0">
                <a:solidFill>
                  <a:schemeClr val="accent4"/>
                </a:solidFill>
                <a:latin typeface="Arial" panose="020B0604020202020204" pitchFamily="34" charset="0"/>
                <a:cs typeface="Arial" panose="020B0604020202020204" pitchFamily="34" charset="0"/>
              </a:rPr>
              <a:t>]</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200" b="1" dirty="0">
                <a:solidFill>
                  <a:prstClr val="black"/>
                </a:solidFill>
                <a:latin typeface="Arial" panose="020B0604020202020204" pitchFamily="34" charset="0"/>
                <a:cs typeface="Arial" panose="020B0604020202020204" pitchFamily="34" charset="0"/>
              </a:rPr>
              <a:t> </a:t>
            </a:r>
            <a:br>
              <a:rPr lang="en-US" sz="120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(Right click, choose “Save as Picture” to save locally)</a:t>
            </a:r>
          </a:p>
        </p:txBody>
      </p:sp>
      <p:pic>
        <p:nvPicPr>
          <p:cNvPr id="13" name="Picture 2" descr="Instagram Logo Png - Free Transparent PNG Logos">
            <a:extLst>
              <a:ext uri="{FF2B5EF4-FFF2-40B4-BE49-F238E27FC236}">
                <a16:creationId xmlns:a16="http://schemas.microsoft.com/office/drawing/2014/main" id="{C7792209-98F5-FD45-BFD8-A1EE6B08A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7351" y="67274"/>
            <a:ext cx="566870" cy="56687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1FDB5D4-2E67-F144-A8FF-72219AAA618F}"/>
              </a:ext>
            </a:extLst>
          </p:cNvPr>
          <p:cNvSpPr>
            <a:spLocks noGrp="1"/>
          </p:cNvSpPr>
          <p:nvPr>
            <p:ph type="sldNum" sz="quarter" idx="12"/>
          </p:nvPr>
        </p:nvSpPr>
        <p:spPr/>
        <p:txBody>
          <a:bodyPr/>
          <a:lstStyle/>
          <a:p>
            <a:fld id="{831CF876-C667-454B-AC1D-C4CFE4BD3ADE}" type="slidenum">
              <a:rPr lang="en-US" smtClean="0"/>
              <a:pPr/>
              <a:t>7</a:t>
            </a:fld>
            <a:endParaRPr lang="en-US" dirty="0"/>
          </a:p>
        </p:txBody>
      </p:sp>
      <p:pic>
        <p:nvPicPr>
          <p:cNvPr id="14" name="Picture 13">
            <a:extLst>
              <a:ext uri="{FF2B5EF4-FFF2-40B4-BE49-F238E27FC236}">
                <a16:creationId xmlns:a16="http://schemas.microsoft.com/office/drawing/2014/main" id="{D862B99A-04A2-8B48-ADFA-1ACD496987E1}"/>
              </a:ext>
            </a:extLst>
          </p:cNvPr>
          <p:cNvPicPr>
            <a:picLocks noChangeAspect="1"/>
          </p:cNvPicPr>
          <p:nvPr/>
        </p:nvPicPr>
        <p:blipFill>
          <a:blip r:embed="rId5"/>
          <a:stretch>
            <a:fillRect/>
          </a:stretch>
        </p:blipFill>
        <p:spPr>
          <a:xfrm>
            <a:off x="3575220" y="1997259"/>
            <a:ext cx="4649927" cy="2433462"/>
          </a:xfrm>
          <a:prstGeom prst="rect">
            <a:avLst/>
          </a:prstGeom>
        </p:spPr>
      </p:pic>
      <p:sp>
        <p:nvSpPr>
          <p:cNvPr id="9" name="TextBox 8">
            <a:extLst>
              <a:ext uri="{FF2B5EF4-FFF2-40B4-BE49-F238E27FC236}">
                <a16:creationId xmlns:a16="http://schemas.microsoft.com/office/drawing/2014/main" id="{27705F1B-2A3A-4E22-A626-E257B5A98D0F}"/>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2731712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Eye Health: COVID-19</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131502"/>
            <a:ext cx="2470289" cy="2077492"/>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defTabSz="548640"/>
            <a:r>
              <a:rPr lang="en-US" sz="1050" dirty="0">
                <a:solidFill>
                  <a:schemeClr val="accent4"/>
                </a:solidFill>
                <a:latin typeface="Arial" panose="020B0604020202020204" pitchFamily="34" charset="0"/>
                <a:cs typeface="Arial" panose="020B0604020202020204" pitchFamily="34" charset="0"/>
              </a:rPr>
              <a:t>There is currently no scientific evidence that contact lens wearers have an increased risk of contracting #COVID19 compared to eyeglass wearers, according to a new peer-reviewed paper. </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050" b="1" dirty="0">
                <a:solidFill>
                  <a:prstClr val="black"/>
                </a:solidFill>
                <a:latin typeface="Arial" panose="020B0604020202020204" pitchFamily="34" charset="0"/>
                <a:cs typeface="Arial" panose="020B0604020202020204" pitchFamily="34" charset="0"/>
              </a:rPr>
              <a:t> </a:t>
            </a:r>
            <a:br>
              <a:rPr lang="en-US" sz="105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(Download the full infographic here [</a:t>
            </a:r>
            <a:r>
              <a:rPr lang="en-US" sz="1050" dirty="0">
                <a:solidFill>
                  <a:schemeClr val="tx2"/>
                </a:solidFill>
                <a:latin typeface="Arial" panose="020B0604020202020204" pitchFamily="34" charset="0"/>
                <a:cs typeface="Arial" panose="020B0604020202020204" pitchFamily="34" charset="0"/>
              </a:rPr>
              <a:t>hyperlink to toolkit</a:t>
            </a:r>
            <a:r>
              <a:rPr lang="en-US" sz="1050" dirty="0">
                <a:solidFill>
                  <a:schemeClr val="accent4"/>
                </a:solidFill>
                <a:latin typeface="Arial" panose="020B0604020202020204" pitchFamily="34" charset="0"/>
                <a:cs typeface="Arial" panose="020B0604020202020204" pitchFamily="34" charset="0"/>
              </a:rPr>
              <a:t>] to save locally)</a:t>
            </a:r>
          </a:p>
          <a:p>
            <a:pPr defTabSz="548640"/>
            <a:endParaRPr lang="en-US" sz="1050" dirty="0">
              <a:solidFill>
                <a:schemeClr val="accent4"/>
              </a:solidFill>
              <a:latin typeface="Arial" panose="020B0604020202020204" pitchFamily="34" charset="0"/>
              <a:cs typeface="Arial" panose="020B0604020202020204" pitchFamily="34" charset="0"/>
            </a:endParaRPr>
          </a:p>
        </p:txBody>
      </p:sp>
      <p:pic>
        <p:nvPicPr>
          <p:cNvPr id="9" name="Picture 2" descr="Twitter logo history | Creative Freedom">
            <a:extLst>
              <a:ext uri="{FF2B5EF4-FFF2-40B4-BE49-F238E27FC236}">
                <a16:creationId xmlns:a16="http://schemas.microsoft.com/office/drawing/2014/main" id="{15A4B250-6FA3-3141-A70F-051C93B7B2E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2716" y="94951"/>
            <a:ext cx="598627" cy="4863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57FC7F5-8CA4-6E4D-93A3-F82290F1F2EC}"/>
              </a:ext>
            </a:extLst>
          </p:cNvPr>
          <p:cNvPicPr>
            <a:picLocks noChangeAspect="1"/>
          </p:cNvPicPr>
          <p:nvPr/>
        </p:nvPicPr>
        <p:blipFill>
          <a:blip r:embed="rId3"/>
          <a:stretch>
            <a:fillRect/>
          </a:stretch>
        </p:blipFill>
        <p:spPr>
          <a:xfrm>
            <a:off x="3607889" y="1843620"/>
            <a:ext cx="4453926" cy="2497789"/>
          </a:xfrm>
          <a:prstGeom prst="rect">
            <a:avLst/>
          </a:prstGeom>
        </p:spPr>
      </p:pic>
      <p:sp>
        <p:nvSpPr>
          <p:cNvPr id="2" name="Slide Number Placeholder 1">
            <a:extLst>
              <a:ext uri="{FF2B5EF4-FFF2-40B4-BE49-F238E27FC236}">
                <a16:creationId xmlns:a16="http://schemas.microsoft.com/office/drawing/2014/main" id="{167473D1-AFE0-5D45-A0AF-2790755B8A7D}"/>
              </a:ext>
            </a:extLst>
          </p:cNvPr>
          <p:cNvSpPr>
            <a:spLocks noGrp="1"/>
          </p:cNvSpPr>
          <p:nvPr>
            <p:ph type="sldNum" sz="quarter" idx="12"/>
          </p:nvPr>
        </p:nvSpPr>
        <p:spPr/>
        <p:txBody>
          <a:bodyPr/>
          <a:lstStyle/>
          <a:p>
            <a:fld id="{831CF876-C667-454B-AC1D-C4CFE4BD3ADE}" type="slidenum">
              <a:rPr lang="en-US" smtClean="0"/>
              <a:pPr/>
              <a:t>8</a:t>
            </a:fld>
            <a:endParaRPr lang="en-US" dirty="0"/>
          </a:p>
        </p:txBody>
      </p:sp>
      <p:sp>
        <p:nvSpPr>
          <p:cNvPr id="8" name="TextBox 7">
            <a:extLst>
              <a:ext uri="{FF2B5EF4-FFF2-40B4-BE49-F238E27FC236}">
                <a16:creationId xmlns:a16="http://schemas.microsoft.com/office/drawing/2014/main" id="{8DFEB45F-4F29-4FC7-B525-3CB1BCEAA73E}"/>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1875057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D865A25-8167-CA4A-B4D6-3E36FACC7875}"/>
              </a:ext>
            </a:extLst>
          </p:cNvPr>
          <p:cNvSpPr>
            <a:spLocks noGrp="1"/>
          </p:cNvSpPr>
          <p:nvPr>
            <p:ph type="body" sz="quarter" idx="14"/>
          </p:nvPr>
        </p:nvSpPr>
        <p:spPr/>
        <p:txBody>
          <a:bodyPr/>
          <a:lstStyle/>
          <a:p>
            <a:r>
              <a:rPr lang="en-US" sz="3000" dirty="0"/>
              <a:t>Eye Health: COVID-19</a:t>
            </a:r>
          </a:p>
        </p:txBody>
      </p:sp>
      <p:sp>
        <p:nvSpPr>
          <p:cNvPr id="21" name="Rectangle 20">
            <a:extLst>
              <a:ext uri="{FF2B5EF4-FFF2-40B4-BE49-F238E27FC236}">
                <a16:creationId xmlns:a16="http://schemas.microsoft.com/office/drawing/2014/main" id="{C0593E63-C9CE-FE4D-85B7-79D1B61F0C1D}"/>
              </a:ext>
            </a:extLst>
          </p:cNvPr>
          <p:cNvSpPr/>
          <p:nvPr/>
        </p:nvSpPr>
        <p:spPr>
          <a:xfrm>
            <a:off x="722616" y="2131502"/>
            <a:ext cx="2470289" cy="2562240"/>
          </a:xfrm>
          <a:prstGeom prst="rect">
            <a:avLst/>
          </a:prstGeom>
        </p:spPr>
        <p:txBody>
          <a:bodyPr wrap="square">
            <a:spAutoFit/>
          </a:bodyPr>
          <a:lstStyle/>
          <a:p>
            <a:pPr defTabSz="548640"/>
            <a:r>
              <a:rPr lang="en-US" sz="1200" b="1" dirty="0">
                <a:solidFill>
                  <a:schemeClr val="tx2"/>
                </a:solidFill>
                <a:latin typeface="Arial" panose="020B0604020202020204" pitchFamily="34" charset="0"/>
                <a:cs typeface="Arial" panose="020B0604020202020204" pitchFamily="34" charset="0"/>
              </a:rPr>
              <a:t>COPY</a:t>
            </a:r>
          </a:p>
          <a:p>
            <a:pPr defTabSz="548640"/>
            <a:r>
              <a:rPr lang="en-US" sz="1050" dirty="0">
                <a:solidFill>
                  <a:schemeClr val="accent4"/>
                </a:solidFill>
                <a:latin typeface="Arial" panose="020B0604020202020204" pitchFamily="34" charset="0"/>
                <a:cs typeface="Arial" panose="020B0604020202020204" pitchFamily="34" charset="0"/>
              </a:rPr>
              <a:t>A new peer-reviewed paper led by @</a:t>
            </a:r>
            <a:r>
              <a:rPr lang="en-US" sz="1050" dirty="0" err="1">
                <a:solidFill>
                  <a:schemeClr val="accent4"/>
                </a:solidFill>
                <a:latin typeface="Arial" panose="020B0604020202020204" pitchFamily="34" charset="0"/>
                <a:cs typeface="Arial" panose="020B0604020202020204" pitchFamily="34" charset="0"/>
              </a:rPr>
              <a:t>COREeyenews</a:t>
            </a:r>
            <a:r>
              <a:rPr lang="en-US" sz="1050" dirty="0">
                <a:solidFill>
                  <a:schemeClr val="accent4"/>
                </a:solidFill>
                <a:latin typeface="Arial" panose="020B0604020202020204" pitchFamily="34" charset="0"/>
                <a:cs typeface="Arial" panose="020B0604020202020204" pitchFamily="34" charset="0"/>
              </a:rPr>
              <a:t> shows that contact lens wearers don’t have an increased risk of contracting #COVID19 compared to eyeglass wearers and recommends those with active infections wear spectacles. </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050" dirty="0">
                <a:solidFill>
                  <a:schemeClr val="accent4"/>
                </a:solidFill>
                <a:latin typeface="Arial" panose="020B0604020202020204" pitchFamily="34" charset="0"/>
                <a:cs typeface="Arial" panose="020B0604020202020204" pitchFamily="34" charset="0"/>
              </a:rPr>
              <a:t>[LINK: </a:t>
            </a:r>
            <a:r>
              <a:rPr lang="en-US" sz="1050" dirty="0">
                <a:solidFill>
                  <a:schemeClr val="accent4"/>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COVIDEyeFacts.org</a:t>
            </a:r>
            <a:r>
              <a:rPr lang="en-US" sz="1050" dirty="0">
                <a:solidFill>
                  <a:schemeClr val="accent4"/>
                </a:solidFill>
                <a:latin typeface="Arial" panose="020B0604020202020204" pitchFamily="34" charset="0"/>
                <a:cs typeface="Arial" panose="020B0604020202020204" pitchFamily="34" charset="0"/>
              </a:rPr>
              <a:t>] </a:t>
            </a:r>
          </a:p>
          <a:p>
            <a:pPr defTabSz="548640"/>
            <a:endParaRPr lang="en-US" sz="1050" dirty="0">
              <a:solidFill>
                <a:schemeClr val="accent4"/>
              </a:solidFill>
              <a:latin typeface="Arial" panose="020B0604020202020204" pitchFamily="34" charset="0"/>
              <a:cs typeface="Arial" panose="020B0604020202020204" pitchFamily="34" charset="0"/>
            </a:endParaRPr>
          </a:p>
          <a:p>
            <a:pPr defTabSz="548640"/>
            <a:r>
              <a:rPr lang="en-US" sz="1200" b="1" dirty="0">
                <a:solidFill>
                  <a:schemeClr val="tx2"/>
                </a:solidFill>
                <a:latin typeface="Arial" panose="020B0604020202020204" pitchFamily="34" charset="0"/>
                <a:cs typeface="Arial" panose="020B0604020202020204" pitchFamily="34" charset="0"/>
              </a:rPr>
              <a:t>IMAGE</a:t>
            </a:r>
            <a:r>
              <a:rPr lang="en-US" sz="1050" b="1" dirty="0">
                <a:solidFill>
                  <a:prstClr val="black"/>
                </a:solidFill>
                <a:latin typeface="Arial" panose="020B0604020202020204" pitchFamily="34" charset="0"/>
                <a:cs typeface="Arial" panose="020B0604020202020204" pitchFamily="34" charset="0"/>
              </a:rPr>
              <a:t> </a:t>
            </a:r>
            <a:br>
              <a:rPr lang="en-US" sz="1050" b="1" dirty="0">
                <a:solidFill>
                  <a:prstClr val="black"/>
                </a:solidFill>
                <a:latin typeface="Arial" panose="020B0604020202020204" pitchFamily="34" charset="0"/>
                <a:cs typeface="Arial" panose="020B0604020202020204" pitchFamily="34" charset="0"/>
              </a:rPr>
            </a:br>
            <a:r>
              <a:rPr lang="en-US" sz="1050" dirty="0">
                <a:solidFill>
                  <a:schemeClr val="accent4"/>
                </a:solidFill>
                <a:latin typeface="Arial" panose="020B0604020202020204" pitchFamily="34" charset="0"/>
                <a:cs typeface="Arial" panose="020B0604020202020204" pitchFamily="34" charset="0"/>
              </a:rPr>
              <a:t>(Download the full infographic here [</a:t>
            </a:r>
            <a:r>
              <a:rPr lang="en-US" sz="1050" dirty="0">
                <a:solidFill>
                  <a:schemeClr val="tx2"/>
                </a:solidFill>
                <a:latin typeface="Arial" panose="020B0604020202020204" pitchFamily="34" charset="0"/>
                <a:cs typeface="Arial" panose="020B0604020202020204" pitchFamily="34" charset="0"/>
              </a:rPr>
              <a:t>hyperlink to toolkit</a:t>
            </a:r>
            <a:r>
              <a:rPr lang="en-US" sz="1050" dirty="0">
                <a:solidFill>
                  <a:schemeClr val="accent4"/>
                </a:solidFill>
                <a:latin typeface="Arial" panose="020B0604020202020204" pitchFamily="34" charset="0"/>
                <a:cs typeface="Arial" panose="020B0604020202020204" pitchFamily="34" charset="0"/>
              </a:rPr>
              <a:t>] to save locally)</a:t>
            </a:r>
          </a:p>
          <a:p>
            <a:pPr defTabSz="548640"/>
            <a:endParaRPr lang="en-US" sz="1050" dirty="0">
              <a:solidFill>
                <a:schemeClr val="accent4"/>
              </a:solidFill>
              <a:latin typeface="Arial" panose="020B0604020202020204" pitchFamily="34" charset="0"/>
              <a:cs typeface="Arial" panose="020B0604020202020204" pitchFamily="34" charset="0"/>
            </a:endParaRPr>
          </a:p>
        </p:txBody>
      </p:sp>
      <p:pic>
        <p:nvPicPr>
          <p:cNvPr id="9" name="Picture 2" descr="Twitter logo history | Creative Freedom">
            <a:extLst>
              <a:ext uri="{FF2B5EF4-FFF2-40B4-BE49-F238E27FC236}">
                <a16:creationId xmlns:a16="http://schemas.microsoft.com/office/drawing/2014/main" id="{15A4B250-6FA3-3141-A70F-051C93B7B2E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2716" y="94951"/>
            <a:ext cx="598627" cy="48638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67473D1-AFE0-5D45-A0AF-2790755B8A7D}"/>
              </a:ext>
            </a:extLst>
          </p:cNvPr>
          <p:cNvSpPr>
            <a:spLocks noGrp="1"/>
          </p:cNvSpPr>
          <p:nvPr>
            <p:ph type="sldNum" sz="quarter" idx="12"/>
          </p:nvPr>
        </p:nvSpPr>
        <p:spPr/>
        <p:txBody>
          <a:bodyPr/>
          <a:lstStyle/>
          <a:p>
            <a:fld id="{831CF876-C667-454B-AC1D-C4CFE4BD3ADE}" type="slidenum">
              <a:rPr lang="en-US" smtClean="0"/>
              <a:pPr/>
              <a:t>9</a:t>
            </a:fld>
            <a:endParaRPr lang="en-US" dirty="0"/>
          </a:p>
        </p:txBody>
      </p:sp>
      <p:pic>
        <p:nvPicPr>
          <p:cNvPr id="7" name="Picture 6">
            <a:extLst>
              <a:ext uri="{FF2B5EF4-FFF2-40B4-BE49-F238E27FC236}">
                <a16:creationId xmlns:a16="http://schemas.microsoft.com/office/drawing/2014/main" id="{A4E9685C-C8C2-894D-9069-D06D2854C05B}"/>
              </a:ext>
            </a:extLst>
          </p:cNvPr>
          <p:cNvPicPr>
            <a:picLocks noChangeAspect="1"/>
          </p:cNvPicPr>
          <p:nvPr/>
        </p:nvPicPr>
        <p:blipFill>
          <a:blip r:embed="rId4"/>
          <a:stretch>
            <a:fillRect/>
          </a:stretch>
        </p:blipFill>
        <p:spPr>
          <a:xfrm>
            <a:off x="3940869" y="1496290"/>
            <a:ext cx="3122178" cy="3094695"/>
          </a:xfrm>
          <a:prstGeom prst="rect">
            <a:avLst/>
          </a:prstGeom>
        </p:spPr>
      </p:pic>
      <p:sp>
        <p:nvSpPr>
          <p:cNvPr id="10" name="TextBox 9">
            <a:extLst>
              <a:ext uri="{FF2B5EF4-FFF2-40B4-BE49-F238E27FC236}">
                <a16:creationId xmlns:a16="http://schemas.microsoft.com/office/drawing/2014/main" id="{86A97E71-1272-449F-AF06-7404E0468B73}"/>
              </a:ext>
            </a:extLst>
          </p:cNvPr>
          <p:cNvSpPr txBox="1"/>
          <p:nvPr/>
        </p:nvSpPr>
        <p:spPr>
          <a:xfrm>
            <a:off x="8001843" y="4957198"/>
            <a:ext cx="1239876" cy="215444"/>
          </a:xfrm>
          <a:prstGeom prst="rect">
            <a:avLst/>
          </a:prstGeom>
          <a:noFill/>
        </p:spPr>
        <p:txBody>
          <a:bodyPr wrap="square" rtlCol="0">
            <a:spAutoFit/>
          </a:bodyPr>
          <a:lstStyle/>
          <a:p>
            <a:r>
              <a:rPr lang="en-US" sz="800" dirty="0"/>
              <a:t>PP2020OTH5423</a:t>
            </a:r>
          </a:p>
        </p:txBody>
      </p:sp>
    </p:spTree>
    <p:extLst>
      <p:ext uri="{BB962C8B-B14F-4D97-AF65-F5344CB8AC3E}">
        <p14:creationId xmlns:p14="http://schemas.microsoft.com/office/powerpoint/2010/main" val="468895758"/>
      </p:ext>
    </p:extLst>
  </p:cSld>
  <p:clrMapOvr>
    <a:masterClrMapping/>
  </p:clrMapOvr>
</p:sld>
</file>

<file path=ppt/theme/theme1.xml><?xml version="1.0" encoding="utf-8"?>
<a:theme xmlns:a="http://schemas.openxmlformats.org/drawingml/2006/main" name="JJ Vision">
  <a:themeElements>
    <a:clrScheme name="Custom 7">
      <a:dk1>
        <a:srgbClr val="000000"/>
      </a:dk1>
      <a:lt1>
        <a:srgbClr val="FFFFFF"/>
      </a:lt1>
      <a:dk2>
        <a:srgbClr val="00A3AD"/>
      </a:dk2>
      <a:lt2>
        <a:srgbClr val="EEECE1"/>
      </a:lt2>
      <a:accent1>
        <a:srgbClr val="C8102E"/>
      </a:accent1>
      <a:accent2>
        <a:srgbClr val="212121"/>
      </a:accent2>
      <a:accent3>
        <a:srgbClr val="D8D8D8"/>
      </a:accent3>
      <a:accent4>
        <a:srgbClr val="636363"/>
      </a:accent4>
      <a:accent5>
        <a:srgbClr val="D8D8D8"/>
      </a:accent5>
      <a:accent6>
        <a:srgbClr val="753BBD"/>
      </a:accent6>
      <a:hlink>
        <a:srgbClr val="BEBEC1"/>
      </a:hlink>
      <a:folHlink>
        <a:srgbClr val="50BF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CF1C334-41C8-0C44-9A48-2407C4D6E0D2}" vid="{FA538502-4E2B-694E-A235-7E52A0F110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58199C819D3B42BD5068AEB0E7D546" ma:contentTypeVersion="10" ma:contentTypeDescription="Create a new document." ma:contentTypeScope="" ma:versionID="6f8051c6a841ddca4515cfd60bc7625d">
  <xsd:schema xmlns:xsd="http://www.w3.org/2001/XMLSchema" xmlns:xs="http://www.w3.org/2001/XMLSchema" xmlns:p="http://schemas.microsoft.com/office/2006/metadata/properties" xmlns:ns3="4f570a89-ab8e-4c03-a0d9-bf832fe865b4" targetNamespace="http://schemas.microsoft.com/office/2006/metadata/properties" ma:root="true" ma:fieldsID="6d474b6f28b9059c5c6aaa57baa42a0b" ns3:_="">
    <xsd:import namespace="4f570a89-ab8e-4c03-a0d9-bf832fe865b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570a89-ab8e-4c03-a0d9-bf832fe865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E5F801-25B2-4977-94BF-46E7DD3507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570a89-ab8e-4c03-a0d9-bf832fe865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838E98-1238-463A-84CA-99281C034A75}">
  <ds:schemaRefs>
    <ds:schemaRef ds:uri="http://schemas.microsoft.com/sharepoint/v3/contenttype/forms"/>
  </ds:schemaRefs>
</ds:datastoreItem>
</file>

<file path=customXml/itemProps3.xml><?xml version="1.0" encoding="utf-8"?>
<ds:datastoreItem xmlns:ds="http://schemas.openxmlformats.org/officeDocument/2006/customXml" ds:itemID="{234A68F6-5DBC-436A-B910-928490D5B979}">
  <ds:schemaRefs>
    <ds:schemaRef ds:uri="http://schemas.microsoft.com/office/2006/metadata/properties"/>
    <ds:schemaRef ds:uri="4f570a89-ab8e-4c03-a0d9-bf832fe865b4"/>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JJ Vision</Template>
  <TotalTime>8055</TotalTime>
  <Words>710</Words>
  <Application>Microsoft Office PowerPoint</Application>
  <PresentationFormat>On-screen Show (16:9)</PresentationFormat>
  <Paragraphs>137</Paragraphs>
  <Slides>15</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JJ Vision</vt:lpstr>
      <vt:lpstr>Sample Social Media Posts for Patient Education </vt:lpstr>
      <vt:lpstr>Reopening Safely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ideas for social content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subject/>
  <dc:creator>Laurien, Rebecca</dc:creator>
  <cp:keywords/>
  <dc:description/>
  <cp:lastModifiedBy>Elliott, Eliza</cp:lastModifiedBy>
  <cp:revision>192</cp:revision>
  <cp:lastPrinted>2017-11-15T19:00:20Z</cp:lastPrinted>
  <dcterms:created xsi:type="dcterms:W3CDTF">2019-06-13T20:11:04Z</dcterms:created>
  <dcterms:modified xsi:type="dcterms:W3CDTF">2020-05-21T20:56:50Z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0x0101007C58199C819D3B42BD5068AEB0E7D546</vt:lpwstr>
  </property>
</Properties>
</file>